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75" r:id="rId4"/>
    <p:sldId id="276" r:id="rId5"/>
    <p:sldId id="281" r:id="rId6"/>
    <p:sldId id="282" r:id="rId7"/>
    <p:sldId id="283" r:id="rId8"/>
    <p:sldId id="280" r:id="rId9"/>
    <p:sldId id="284" r:id="rId10"/>
    <p:sldId id="285" r:id="rId11"/>
    <p:sldId id="323" r:id="rId12"/>
    <p:sldId id="279" r:id="rId13"/>
    <p:sldId id="286" r:id="rId14"/>
    <p:sldId id="290" r:id="rId15"/>
    <p:sldId id="310" r:id="rId16"/>
    <p:sldId id="311" r:id="rId17"/>
    <p:sldId id="292" r:id="rId18"/>
    <p:sldId id="287" r:id="rId19"/>
    <p:sldId id="288" r:id="rId20"/>
    <p:sldId id="291" r:id="rId21"/>
    <p:sldId id="277" r:id="rId22"/>
    <p:sldId id="294" r:id="rId23"/>
    <p:sldId id="295" r:id="rId24"/>
    <p:sldId id="312" r:id="rId25"/>
    <p:sldId id="313" r:id="rId26"/>
    <p:sldId id="314" r:id="rId27"/>
    <p:sldId id="315" r:id="rId28"/>
    <p:sldId id="262" r:id="rId29"/>
    <p:sldId id="293" r:id="rId30"/>
    <p:sldId id="297" r:id="rId31"/>
    <p:sldId id="316" r:id="rId32"/>
    <p:sldId id="298" r:id="rId33"/>
    <p:sldId id="299" r:id="rId34"/>
    <p:sldId id="300" r:id="rId35"/>
    <p:sldId id="317" r:id="rId36"/>
    <p:sldId id="318" r:id="rId37"/>
    <p:sldId id="260" r:id="rId38"/>
    <p:sldId id="296" r:id="rId39"/>
    <p:sldId id="302" r:id="rId40"/>
    <p:sldId id="303" r:id="rId41"/>
    <p:sldId id="304" r:id="rId42"/>
    <p:sldId id="305" r:id="rId43"/>
    <p:sldId id="306" r:id="rId44"/>
    <p:sldId id="308" r:id="rId45"/>
    <p:sldId id="309" r:id="rId46"/>
    <p:sldId id="301" r:id="rId47"/>
    <p:sldId id="273" r:id="rId48"/>
    <p:sldId id="266" r:id="rId49"/>
    <p:sldId id="278" r:id="rId50"/>
    <p:sldId id="319" r:id="rId51"/>
    <p:sldId id="258" r:id="rId52"/>
    <p:sldId id="263" r:id="rId53"/>
    <p:sldId id="265" r:id="rId54"/>
    <p:sldId id="261" r:id="rId55"/>
    <p:sldId id="264" r:id="rId56"/>
    <p:sldId id="268" r:id="rId57"/>
    <p:sldId id="322" r:id="rId58"/>
    <p:sldId id="267" r:id="rId59"/>
    <p:sldId id="320" r:id="rId60"/>
    <p:sldId id="321" r:id="rId61"/>
    <p:sldId id="270" r:id="rId62"/>
    <p:sldId id="272" r:id="rId63"/>
    <p:sldId id="271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3E5AEB-15AC-4D19-A015-1C6A843A5755}" v="345" dt="2022-03-22T02:45:33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3765" autoAdjust="0"/>
  </p:normalViewPr>
  <p:slideViewPr>
    <p:cSldViewPr snapToGrid="0">
      <p:cViewPr varScale="1">
        <p:scale>
          <a:sx n="104" d="100"/>
          <a:sy n="104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W" userId="0c3a54958d417292" providerId="LiveId" clId="{B23E5AEB-15AC-4D19-A015-1C6A843A5755}"/>
    <pc:docChg chg="undo redo custSel addSld delSld modSld sldOrd">
      <pc:chgData name="Sean W" userId="0c3a54958d417292" providerId="LiveId" clId="{B23E5AEB-15AC-4D19-A015-1C6A843A5755}" dt="2022-03-22T02:45:47.498" v="3978" actId="1076"/>
      <pc:docMkLst>
        <pc:docMk/>
      </pc:docMkLst>
      <pc:sldChg chg="modSp mod">
        <pc:chgData name="Sean W" userId="0c3a54958d417292" providerId="LiveId" clId="{B23E5AEB-15AC-4D19-A015-1C6A843A5755}" dt="2022-03-17T02:54:05.358" v="3961" actId="20577"/>
        <pc:sldMkLst>
          <pc:docMk/>
          <pc:sldMk cId="1778190821" sldId="256"/>
        </pc:sldMkLst>
        <pc:spChg chg="mod">
          <ac:chgData name="Sean W" userId="0c3a54958d417292" providerId="LiveId" clId="{B23E5AEB-15AC-4D19-A015-1C6A843A5755}" dt="2022-03-17T02:54:05.358" v="3961" actId="20577"/>
          <ac:spMkLst>
            <pc:docMk/>
            <pc:sldMk cId="1778190821" sldId="256"/>
            <ac:spMk id="2" creationId="{C6F53E96-B381-4DB9-93A7-DA922458274F}"/>
          </ac:spMkLst>
        </pc:spChg>
        <pc:spChg chg="mod">
          <ac:chgData name="Sean W" userId="0c3a54958d417292" providerId="LiveId" clId="{B23E5AEB-15AC-4D19-A015-1C6A843A5755}" dt="2022-03-08T03:34:55.290" v="1862" actId="20577"/>
          <ac:spMkLst>
            <pc:docMk/>
            <pc:sldMk cId="1778190821" sldId="256"/>
            <ac:spMk id="3" creationId="{A5923FC9-6084-4892-913C-684A6143F039}"/>
          </ac:spMkLst>
        </pc:spChg>
      </pc:sldChg>
      <pc:sldChg chg="modSp mod modShow">
        <pc:chgData name="Sean W" userId="0c3a54958d417292" providerId="LiveId" clId="{B23E5AEB-15AC-4D19-A015-1C6A843A5755}" dt="2022-03-17T02:53:54.138" v="3949" actId="729"/>
        <pc:sldMkLst>
          <pc:docMk/>
          <pc:sldMk cId="815324807" sldId="257"/>
        </pc:sldMkLst>
        <pc:spChg chg="mod">
          <ac:chgData name="Sean W" userId="0c3a54958d417292" providerId="LiveId" clId="{B23E5AEB-15AC-4D19-A015-1C6A843A5755}" dt="2022-03-10T01:58:49.994" v="2357" actId="20577"/>
          <ac:spMkLst>
            <pc:docMk/>
            <pc:sldMk cId="815324807" sldId="257"/>
            <ac:spMk id="4" creationId="{BF0D8FFB-8AA0-48D7-80F8-9275505FFC6A}"/>
          </ac:spMkLst>
        </pc:spChg>
      </pc:sldChg>
      <pc:sldChg chg="modSp mod ord modNotesTx">
        <pc:chgData name="Sean W" userId="0c3a54958d417292" providerId="LiveId" clId="{B23E5AEB-15AC-4D19-A015-1C6A843A5755}" dt="2022-03-14T01:56:40.996" v="3480" actId="20577"/>
        <pc:sldMkLst>
          <pc:docMk/>
          <pc:sldMk cId="686515399" sldId="258"/>
        </pc:sldMkLst>
        <pc:spChg chg="mod">
          <ac:chgData name="Sean W" userId="0c3a54958d417292" providerId="LiveId" clId="{B23E5AEB-15AC-4D19-A015-1C6A843A5755}" dt="2022-03-14T01:56:40.996" v="3480" actId="20577"/>
          <ac:spMkLst>
            <pc:docMk/>
            <pc:sldMk cId="686515399" sldId="258"/>
            <ac:spMk id="4" creationId="{78536A11-E5CF-4C8A-AC84-364B82F31B86}"/>
          </ac:spMkLst>
        </pc:spChg>
      </pc:sldChg>
      <pc:sldChg chg="del ord">
        <pc:chgData name="Sean W" userId="0c3a54958d417292" providerId="LiveId" clId="{B23E5AEB-15AC-4D19-A015-1C6A843A5755}" dt="2022-03-14T01:00:54.842" v="3449" actId="47"/>
        <pc:sldMkLst>
          <pc:docMk/>
          <pc:sldMk cId="1078129708" sldId="259"/>
        </pc:sldMkLst>
      </pc:sldChg>
      <pc:sldChg chg="addSp modSp mod ord">
        <pc:chgData name="Sean W" userId="0c3a54958d417292" providerId="LiveId" clId="{B23E5AEB-15AC-4D19-A015-1C6A843A5755}" dt="2022-02-28T05:31:19.765" v="1857" actId="20577"/>
        <pc:sldMkLst>
          <pc:docMk/>
          <pc:sldMk cId="1787469225" sldId="260"/>
        </pc:sldMkLst>
        <pc:spChg chg="mod">
          <ac:chgData name="Sean W" userId="0c3a54958d417292" providerId="LiveId" clId="{B23E5AEB-15AC-4D19-A015-1C6A843A5755}" dt="2022-02-28T05:10:19.153" v="1739" actId="1076"/>
          <ac:spMkLst>
            <pc:docMk/>
            <pc:sldMk cId="1787469225" sldId="260"/>
            <ac:spMk id="2" creationId="{8254DF6B-33A7-4393-A070-DB3747D5C261}"/>
          </ac:spMkLst>
        </pc:spChg>
        <pc:spChg chg="add mod">
          <ac:chgData name="Sean W" userId="0c3a54958d417292" providerId="LiveId" clId="{B23E5AEB-15AC-4D19-A015-1C6A843A5755}" dt="2022-02-28T05:12:27.813" v="1777" actId="1076"/>
          <ac:spMkLst>
            <pc:docMk/>
            <pc:sldMk cId="1787469225" sldId="260"/>
            <ac:spMk id="3" creationId="{6A6B5FA1-5D9D-4129-A0A9-3E7BC2667377}"/>
          </ac:spMkLst>
        </pc:spChg>
        <pc:graphicFrameChg chg="mod modGraphic">
          <ac:chgData name="Sean W" userId="0c3a54958d417292" providerId="LiveId" clId="{B23E5AEB-15AC-4D19-A015-1C6A843A5755}" dt="2022-02-28T05:31:19.765" v="1857" actId="20577"/>
          <ac:graphicFrameMkLst>
            <pc:docMk/>
            <pc:sldMk cId="1787469225" sldId="260"/>
            <ac:graphicFrameMk id="5" creationId="{54698EA3-794C-4595-AAA6-5913A9C80BB2}"/>
          </ac:graphicFrameMkLst>
        </pc:graphicFrameChg>
      </pc:sldChg>
      <pc:sldChg chg="modSp mod ord">
        <pc:chgData name="Sean W" userId="0c3a54958d417292" providerId="LiveId" clId="{B23E5AEB-15AC-4D19-A015-1C6A843A5755}" dt="2022-03-13T19:30:29.770" v="3117" actId="20577"/>
        <pc:sldMkLst>
          <pc:docMk/>
          <pc:sldMk cId="1098246771" sldId="262"/>
        </pc:sldMkLst>
        <pc:spChg chg="mod">
          <ac:chgData name="Sean W" userId="0c3a54958d417292" providerId="LiveId" clId="{B23E5AEB-15AC-4D19-A015-1C6A843A5755}" dt="2022-03-13T19:30:29.770" v="3117" actId="20577"/>
          <ac:spMkLst>
            <pc:docMk/>
            <pc:sldMk cId="1098246771" sldId="262"/>
            <ac:spMk id="4" creationId="{78536A11-E5CF-4C8A-AC84-364B82F31B86}"/>
          </ac:spMkLst>
        </pc:spChg>
        <pc:graphicFrameChg chg="mod modGraphic">
          <ac:chgData name="Sean W" userId="0c3a54958d417292" providerId="LiveId" clId="{B23E5AEB-15AC-4D19-A015-1C6A843A5755}" dt="2022-02-28T05:19:42.262" v="1806" actId="14734"/>
          <ac:graphicFrameMkLst>
            <pc:docMk/>
            <pc:sldMk cId="1098246771" sldId="262"/>
            <ac:graphicFrameMk id="5" creationId="{54698EA3-794C-4595-AAA6-5913A9C80BB2}"/>
          </ac:graphicFrameMkLst>
        </pc:graphicFrameChg>
      </pc:sldChg>
      <pc:sldChg chg="addSp modSp mod">
        <pc:chgData name="Sean W" userId="0c3a54958d417292" providerId="LiveId" clId="{B23E5AEB-15AC-4D19-A015-1C6A843A5755}" dt="2022-03-14T03:08:31.231" v="3756"/>
        <pc:sldMkLst>
          <pc:docMk/>
          <pc:sldMk cId="3535309935" sldId="265"/>
        </pc:sldMkLst>
        <pc:spChg chg="add mod">
          <ac:chgData name="Sean W" userId="0c3a54958d417292" providerId="LiveId" clId="{B23E5AEB-15AC-4D19-A015-1C6A843A5755}" dt="2022-03-14T03:08:31.231" v="3756"/>
          <ac:spMkLst>
            <pc:docMk/>
            <pc:sldMk cId="3535309935" sldId="265"/>
            <ac:spMk id="2" creationId="{D2AD383B-7C09-4C19-828B-8BC3FB5892EB}"/>
          </ac:spMkLst>
        </pc:spChg>
      </pc:sldChg>
      <pc:sldChg chg="modSp mod modNotesTx">
        <pc:chgData name="Sean W" userId="0c3a54958d417292" providerId="LiveId" clId="{B23E5AEB-15AC-4D19-A015-1C6A843A5755}" dt="2022-03-13T19:47:29.065" v="3270" actId="6549"/>
        <pc:sldMkLst>
          <pc:docMk/>
          <pc:sldMk cId="613357428" sldId="266"/>
        </pc:sldMkLst>
        <pc:graphicFrameChg chg="modGraphic">
          <ac:chgData name="Sean W" userId="0c3a54958d417292" providerId="LiveId" clId="{B23E5AEB-15AC-4D19-A015-1C6A843A5755}" dt="2022-03-10T01:40:04.131" v="2320" actId="20577"/>
          <ac:graphicFrameMkLst>
            <pc:docMk/>
            <pc:sldMk cId="613357428" sldId="266"/>
            <ac:graphicFrameMk id="5" creationId="{54698EA3-794C-4595-AAA6-5913A9C80BB2}"/>
          </ac:graphicFrameMkLst>
        </pc:graphicFrameChg>
      </pc:sldChg>
      <pc:sldChg chg="addSp delSp modSp mod ord">
        <pc:chgData name="Sean W" userId="0c3a54958d417292" providerId="LiveId" clId="{B23E5AEB-15AC-4D19-A015-1C6A843A5755}" dt="2022-03-14T03:10:49.107" v="3820" actId="20577"/>
        <pc:sldMkLst>
          <pc:docMk/>
          <pc:sldMk cId="3392993291" sldId="267"/>
        </pc:sldMkLst>
        <pc:spChg chg="add mod">
          <ac:chgData name="Sean W" userId="0c3a54958d417292" providerId="LiveId" clId="{B23E5AEB-15AC-4D19-A015-1C6A843A5755}" dt="2022-03-14T03:10:49.107" v="3820" actId="20577"/>
          <ac:spMkLst>
            <pc:docMk/>
            <pc:sldMk cId="3392993291" sldId="267"/>
            <ac:spMk id="20" creationId="{6CFE3144-D8AB-4BB6-B1EA-4B8A4B3DAA09}"/>
          </ac:spMkLst>
        </pc:spChg>
        <pc:spChg chg="del mod">
          <ac:chgData name="Sean W" userId="0c3a54958d417292" providerId="LiveId" clId="{B23E5AEB-15AC-4D19-A015-1C6A843A5755}" dt="2022-03-14T03:10:45.190" v="3818" actId="478"/>
          <ac:spMkLst>
            <pc:docMk/>
            <pc:sldMk cId="3392993291" sldId="267"/>
            <ac:spMk id="27" creationId="{A6286D5D-C6FD-46CA-ABCB-9AC3B94EE4BF}"/>
          </ac:spMkLst>
        </pc:spChg>
      </pc:sldChg>
      <pc:sldChg chg="modSp mod">
        <pc:chgData name="Sean W" userId="0c3a54958d417292" providerId="LiveId" clId="{B23E5AEB-15AC-4D19-A015-1C6A843A5755}" dt="2022-03-14T02:27:37.990" v="3569" actId="20577"/>
        <pc:sldMkLst>
          <pc:docMk/>
          <pc:sldMk cId="1223517179" sldId="268"/>
        </pc:sldMkLst>
        <pc:spChg chg="mod">
          <ac:chgData name="Sean W" userId="0c3a54958d417292" providerId="LiveId" clId="{B23E5AEB-15AC-4D19-A015-1C6A843A5755}" dt="2022-03-14T02:27:37.990" v="3569" actId="20577"/>
          <ac:spMkLst>
            <pc:docMk/>
            <pc:sldMk cId="1223517179" sldId="268"/>
            <ac:spMk id="2" creationId="{42A15A3B-7BDA-41F4-9684-617A023D3773}"/>
          </ac:spMkLst>
        </pc:spChg>
      </pc:sldChg>
      <pc:sldChg chg="del">
        <pc:chgData name="Sean W" userId="0c3a54958d417292" providerId="LiveId" clId="{B23E5AEB-15AC-4D19-A015-1C6A843A5755}" dt="2022-03-10T01:55:30.401" v="2321" actId="2696"/>
        <pc:sldMkLst>
          <pc:docMk/>
          <pc:sldMk cId="2684859863" sldId="269"/>
        </pc:sldMkLst>
      </pc:sldChg>
      <pc:sldChg chg="addSp modSp mod">
        <pc:chgData name="Sean W" userId="0c3a54958d417292" providerId="LiveId" clId="{B23E5AEB-15AC-4D19-A015-1C6A843A5755}" dt="2022-03-14T03:17:21.651" v="3830" actId="1076"/>
        <pc:sldMkLst>
          <pc:docMk/>
          <pc:sldMk cId="2343428589" sldId="270"/>
        </pc:sldMkLst>
        <pc:spChg chg="mod">
          <ac:chgData name="Sean W" userId="0c3a54958d417292" providerId="LiveId" clId="{B23E5AEB-15AC-4D19-A015-1C6A843A5755}" dt="2022-03-14T03:17:21.651" v="3830" actId="1076"/>
          <ac:spMkLst>
            <pc:docMk/>
            <pc:sldMk cId="2343428589" sldId="270"/>
            <ac:spMk id="2" creationId="{FC08A997-FE3E-4FCC-AFB8-D36AC76FD4B6}"/>
          </ac:spMkLst>
        </pc:spChg>
        <pc:spChg chg="mod">
          <ac:chgData name="Sean W" userId="0c3a54958d417292" providerId="LiveId" clId="{B23E5AEB-15AC-4D19-A015-1C6A843A5755}" dt="2022-03-14T03:17:13.810" v="3829" actId="1076"/>
          <ac:spMkLst>
            <pc:docMk/>
            <pc:sldMk cId="2343428589" sldId="270"/>
            <ac:spMk id="3" creationId="{D2553AD1-7A83-43FD-A84C-183DCA0C1AD7}"/>
          </ac:spMkLst>
        </pc:spChg>
        <pc:spChg chg="mod">
          <ac:chgData name="Sean W" userId="0c3a54958d417292" providerId="LiveId" clId="{B23E5AEB-15AC-4D19-A015-1C6A843A5755}" dt="2022-03-14T02:58:21.759" v="3703" actId="20577"/>
          <ac:spMkLst>
            <pc:docMk/>
            <pc:sldMk cId="2343428589" sldId="270"/>
            <ac:spMk id="4" creationId="{78536A11-E5CF-4C8A-AC84-364B82F31B86}"/>
          </ac:spMkLst>
        </pc:spChg>
        <pc:spChg chg="add mod">
          <ac:chgData name="Sean W" userId="0c3a54958d417292" providerId="LiveId" clId="{B23E5AEB-15AC-4D19-A015-1C6A843A5755}" dt="2022-03-14T02:58:47.032" v="3711" actId="255"/>
          <ac:spMkLst>
            <pc:docMk/>
            <pc:sldMk cId="2343428589" sldId="270"/>
            <ac:spMk id="5" creationId="{2671D298-FC3C-45F6-AF32-FB163D18D851}"/>
          </ac:spMkLst>
        </pc:spChg>
        <pc:spChg chg="add mod">
          <ac:chgData name="Sean W" userId="0c3a54958d417292" providerId="LiveId" clId="{B23E5AEB-15AC-4D19-A015-1C6A843A5755}" dt="2022-03-14T02:58:55.746" v="3718" actId="20577"/>
          <ac:spMkLst>
            <pc:docMk/>
            <pc:sldMk cId="2343428589" sldId="270"/>
            <ac:spMk id="6" creationId="{5F071F54-E12D-4C40-A960-B8E19200983A}"/>
          </ac:spMkLst>
        </pc:spChg>
        <pc:spChg chg="add mod">
          <ac:chgData name="Sean W" userId="0c3a54958d417292" providerId="LiveId" clId="{B23E5AEB-15AC-4D19-A015-1C6A843A5755}" dt="2022-03-14T03:16:44.611" v="3821" actId="255"/>
          <ac:spMkLst>
            <pc:docMk/>
            <pc:sldMk cId="2343428589" sldId="270"/>
            <ac:spMk id="7" creationId="{FA56B0F5-C364-4F27-83C5-49F5CB63609C}"/>
          </ac:spMkLst>
        </pc:spChg>
      </pc:sldChg>
      <pc:sldChg chg="addSp delSp modSp mod">
        <pc:chgData name="Sean W" userId="0c3a54958d417292" providerId="LiveId" clId="{B23E5AEB-15AC-4D19-A015-1C6A843A5755}" dt="2022-03-14T03:29:29.141" v="3942" actId="20577"/>
        <pc:sldMkLst>
          <pc:docMk/>
          <pc:sldMk cId="3667178406" sldId="271"/>
        </pc:sldMkLst>
        <pc:spChg chg="del">
          <ac:chgData name="Sean W" userId="0c3a54958d417292" providerId="LiveId" clId="{B23E5AEB-15AC-4D19-A015-1C6A843A5755}" dt="2022-03-14T03:26:28.940" v="3831" actId="478"/>
          <ac:spMkLst>
            <pc:docMk/>
            <pc:sldMk cId="3667178406" sldId="271"/>
            <ac:spMk id="2" creationId="{58871A11-F725-4205-A800-03A31EA0D05B}"/>
          </ac:spMkLst>
        </pc:spChg>
        <pc:spChg chg="add mod">
          <ac:chgData name="Sean W" userId="0c3a54958d417292" providerId="LiveId" clId="{B23E5AEB-15AC-4D19-A015-1C6A843A5755}" dt="2022-03-14T03:29:09.400" v="3932" actId="1076"/>
          <ac:spMkLst>
            <pc:docMk/>
            <pc:sldMk cId="3667178406" sldId="271"/>
            <ac:spMk id="5" creationId="{13BFA244-1E40-4B1D-8D18-06A17D1A7713}"/>
          </ac:spMkLst>
        </pc:spChg>
        <pc:spChg chg="add del mod">
          <ac:chgData name="Sean W" userId="0c3a54958d417292" providerId="LiveId" clId="{B23E5AEB-15AC-4D19-A015-1C6A843A5755}" dt="2022-03-14T03:29:29.141" v="3942" actId="20577"/>
          <ac:spMkLst>
            <pc:docMk/>
            <pc:sldMk cId="3667178406" sldId="271"/>
            <ac:spMk id="6" creationId="{634AE086-4C12-4829-A101-D861D6E804B8}"/>
          </ac:spMkLst>
        </pc:spChg>
        <pc:spChg chg="add del mod">
          <ac:chgData name="Sean W" userId="0c3a54958d417292" providerId="LiveId" clId="{B23E5AEB-15AC-4D19-A015-1C6A843A5755}" dt="2022-03-14T03:26:51.875" v="3836" actId="478"/>
          <ac:spMkLst>
            <pc:docMk/>
            <pc:sldMk cId="3667178406" sldId="271"/>
            <ac:spMk id="7" creationId="{4ED3EBA8-D5DD-44A2-9B9B-639A5717DF33}"/>
          </ac:spMkLst>
        </pc:spChg>
        <pc:spChg chg="add del mod">
          <ac:chgData name="Sean W" userId="0c3a54958d417292" providerId="LiveId" clId="{B23E5AEB-15AC-4D19-A015-1C6A843A5755}" dt="2022-03-14T03:26:51.875" v="3836" actId="478"/>
          <ac:spMkLst>
            <pc:docMk/>
            <pc:sldMk cId="3667178406" sldId="271"/>
            <ac:spMk id="8" creationId="{D9EF968F-E518-4052-BB35-BE75D24798A5}"/>
          </ac:spMkLst>
        </pc:spChg>
        <pc:picChg chg="add del mod">
          <ac:chgData name="Sean W" userId="0c3a54958d417292" providerId="LiveId" clId="{B23E5AEB-15AC-4D19-A015-1C6A843A5755}" dt="2022-03-14T03:27:01.587" v="3839" actId="478"/>
          <ac:picMkLst>
            <pc:docMk/>
            <pc:sldMk cId="3667178406" sldId="271"/>
            <ac:picMk id="3" creationId="{061785B0-2307-440A-B75A-4759B3A72FC7}"/>
          </ac:picMkLst>
        </pc:picChg>
      </pc:sldChg>
      <pc:sldChg chg="addSp modSp mod">
        <pc:chgData name="Sean W" userId="0c3a54958d417292" providerId="LiveId" clId="{B23E5AEB-15AC-4D19-A015-1C6A843A5755}" dt="2022-03-14T03:34:09.329" v="3948" actId="255"/>
        <pc:sldMkLst>
          <pc:docMk/>
          <pc:sldMk cId="3359971247" sldId="272"/>
        </pc:sldMkLst>
        <pc:spChg chg="add mod">
          <ac:chgData name="Sean W" userId="0c3a54958d417292" providerId="LiveId" clId="{B23E5AEB-15AC-4D19-A015-1C6A843A5755}" dt="2022-03-14T03:34:09.329" v="3948" actId="255"/>
          <ac:spMkLst>
            <pc:docMk/>
            <pc:sldMk cId="3359971247" sldId="272"/>
            <ac:spMk id="2" creationId="{203770E4-4ACB-414C-A3FB-62D83FED83B9}"/>
          </ac:spMkLst>
        </pc:spChg>
      </pc:sldChg>
      <pc:sldChg chg="ord modNotesTx">
        <pc:chgData name="Sean W" userId="0c3a54958d417292" providerId="LiveId" clId="{B23E5AEB-15AC-4D19-A015-1C6A843A5755}" dt="2022-03-13T19:57:46.170" v="3299" actId="20577"/>
        <pc:sldMkLst>
          <pc:docMk/>
          <pc:sldMk cId="2415026297" sldId="273"/>
        </pc:sldMkLst>
      </pc:sldChg>
      <pc:sldChg chg="del">
        <pc:chgData name="Sean W" userId="0c3a54958d417292" providerId="LiveId" clId="{B23E5AEB-15AC-4D19-A015-1C6A843A5755}" dt="2022-03-13T20:00:23.220" v="3300" actId="2696"/>
        <pc:sldMkLst>
          <pc:docMk/>
          <pc:sldMk cId="2843670812" sldId="274"/>
        </pc:sldMkLst>
      </pc:sldChg>
      <pc:sldChg chg="addSp delSp modSp new mod">
        <pc:chgData name="Sean W" userId="0c3a54958d417292" providerId="LiveId" clId="{B23E5AEB-15AC-4D19-A015-1C6A843A5755}" dt="2022-02-13T22:26:51.180" v="75" actId="1076"/>
        <pc:sldMkLst>
          <pc:docMk/>
          <pc:sldMk cId="2730248553" sldId="275"/>
        </pc:sldMkLst>
        <pc:spChg chg="add mod">
          <ac:chgData name="Sean W" userId="0c3a54958d417292" providerId="LiveId" clId="{B23E5AEB-15AC-4D19-A015-1C6A843A5755}" dt="2022-02-13T22:15:52.711" v="13" actId="20577"/>
          <ac:spMkLst>
            <pc:docMk/>
            <pc:sldMk cId="2730248553" sldId="275"/>
            <ac:spMk id="2" creationId="{644266B0-6324-4AD1-8B87-32457E1BB34D}"/>
          </ac:spMkLst>
        </pc:spChg>
        <pc:picChg chg="add mod">
          <ac:chgData name="Sean W" userId="0c3a54958d417292" providerId="LiveId" clId="{B23E5AEB-15AC-4D19-A015-1C6A843A5755}" dt="2022-02-13T22:26:47.400" v="74" actId="1076"/>
          <ac:picMkLst>
            <pc:docMk/>
            <pc:sldMk cId="2730248553" sldId="275"/>
            <ac:picMk id="3" creationId="{C9EE898A-1A21-447F-BE5B-BEB4ACACB9C2}"/>
          </ac:picMkLst>
        </pc:picChg>
        <pc:picChg chg="add del mod">
          <ac:chgData name="Sean W" userId="0c3a54958d417292" providerId="LiveId" clId="{B23E5AEB-15AC-4D19-A015-1C6A843A5755}" dt="2022-02-13T22:23:04.643" v="39" actId="478"/>
          <ac:picMkLst>
            <pc:docMk/>
            <pc:sldMk cId="2730248553" sldId="275"/>
            <ac:picMk id="5" creationId="{811C7D86-08EE-4DB9-8CEF-D5EFBF25326E}"/>
          </ac:picMkLst>
        </pc:picChg>
        <pc:picChg chg="add mod">
          <ac:chgData name="Sean W" userId="0c3a54958d417292" providerId="LiveId" clId="{B23E5AEB-15AC-4D19-A015-1C6A843A5755}" dt="2022-02-13T22:23:43.565" v="49" actId="1076"/>
          <ac:picMkLst>
            <pc:docMk/>
            <pc:sldMk cId="2730248553" sldId="275"/>
            <ac:picMk id="1026" creationId="{C21EE839-5211-40AC-925B-231046FDEE7C}"/>
          </ac:picMkLst>
        </pc:picChg>
        <pc:picChg chg="add mod">
          <ac:chgData name="Sean W" userId="0c3a54958d417292" providerId="LiveId" clId="{B23E5AEB-15AC-4D19-A015-1C6A843A5755}" dt="2022-02-13T22:23:52.226" v="51" actId="1076"/>
          <ac:picMkLst>
            <pc:docMk/>
            <pc:sldMk cId="2730248553" sldId="275"/>
            <ac:picMk id="1028" creationId="{3DE1E6C2-7437-475D-8460-9E542E22D70E}"/>
          </ac:picMkLst>
        </pc:picChg>
        <pc:picChg chg="add del mod">
          <ac:chgData name="Sean W" userId="0c3a54958d417292" providerId="LiveId" clId="{B23E5AEB-15AC-4D19-A015-1C6A843A5755}" dt="2022-02-13T22:26:51.180" v="75" actId="1076"/>
          <ac:picMkLst>
            <pc:docMk/>
            <pc:sldMk cId="2730248553" sldId="275"/>
            <ac:picMk id="1030" creationId="{35C6A445-2B8F-4A44-B546-19198EC13CAF}"/>
          </ac:picMkLst>
        </pc:picChg>
      </pc:sldChg>
      <pc:sldChg chg="addSp modSp new mod">
        <pc:chgData name="Sean W" userId="0c3a54958d417292" providerId="LiveId" clId="{B23E5AEB-15AC-4D19-A015-1C6A843A5755}" dt="2022-02-27T21:31:57.659" v="177" actId="1076"/>
        <pc:sldMkLst>
          <pc:docMk/>
          <pc:sldMk cId="474086017" sldId="276"/>
        </pc:sldMkLst>
        <pc:spChg chg="add mod">
          <ac:chgData name="Sean W" userId="0c3a54958d417292" providerId="LiveId" clId="{B23E5AEB-15AC-4D19-A015-1C6A843A5755}" dt="2022-02-13T22:36:27.381" v="165" actId="20577"/>
          <ac:spMkLst>
            <pc:docMk/>
            <pc:sldMk cId="474086017" sldId="276"/>
            <ac:spMk id="2" creationId="{2FFBB84B-3EC9-4A72-9311-5C8C52BD0E5E}"/>
          </ac:spMkLst>
        </pc:spChg>
        <pc:picChg chg="add mod">
          <ac:chgData name="Sean W" userId="0c3a54958d417292" providerId="LiveId" clId="{B23E5AEB-15AC-4D19-A015-1C6A843A5755}" dt="2022-02-27T21:31:20.584" v="166"/>
          <ac:picMkLst>
            <pc:docMk/>
            <pc:sldMk cId="474086017" sldId="276"/>
            <ac:picMk id="3" creationId="{2064487F-5E48-4A78-A8A3-BBD455C76C6D}"/>
          </ac:picMkLst>
        </pc:picChg>
        <pc:picChg chg="add mod">
          <ac:chgData name="Sean W" userId="0c3a54958d417292" providerId="LiveId" clId="{B23E5AEB-15AC-4D19-A015-1C6A843A5755}" dt="2022-02-27T21:31:20.584" v="166"/>
          <ac:picMkLst>
            <pc:docMk/>
            <pc:sldMk cId="474086017" sldId="276"/>
            <ac:picMk id="4" creationId="{886120D4-72E7-49A9-A4C5-FE6B66692CE4}"/>
          </ac:picMkLst>
        </pc:picChg>
        <pc:picChg chg="add mod">
          <ac:chgData name="Sean W" userId="0c3a54958d417292" providerId="LiveId" clId="{B23E5AEB-15AC-4D19-A015-1C6A843A5755}" dt="2022-02-27T21:31:47.076" v="172" actId="1076"/>
          <ac:picMkLst>
            <pc:docMk/>
            <pc:sldMk cId="474086017" sldId="276"/>
            <ac:picMk id="5" creationId="{A77DBA40-B167-43EC-BE54-95D470A44AC9}"/>
          </ac:picMkLst>
        </pc:picChg>
        <pc:picChg chg="add mod">
          <ac:chgData name="Sean W" userId="0c3a54958d417292" providerId="LiveId" clId="{B23E5AEB-15AC-4D19-A015-1C6A843A5755}" dt="2022-02-27T21:31:57.659" v="177" actId="1076"/>
          <ac:picMkLst>
            <pc:docMk/>
            <pc:sldMk cId="474086017" sldId="276"/>
            <ac:picMk id="6" creationId="{8750AAC7-80DB-4830-B119-B69A77EB6015}"/>
          </ac:picMkLst>
        </pc:picChg>
      </pc:sldChg>
      <pc:sldChg chg="addSp modSp add mod">
        <pc:chgData name="Sean W" userId="0c3a54958d417292" providerId="LiveId" clId="{B23E5AEB-15AC-4D19-A015-1C6A843A5755}" dt="2022-03-13T17:53:06.322" v="2754" actId="20577"/>
        <pc:sldMkLst>
          <pc:docMk/>
          <pc:sldMk cId="4099451768" sldId="277"/>
        </pc:sldMkLst>
        <pc:spChg chg="mod">
          <ac:chgData name="Sean W" userId="0c3a54958d417292" providerId="LiveId" clId="{B23E5AEB-15AC-4D19-A015-1C6A843A5755}" dt="2022-02-28T03:16:38.667" v="984" actId="20577"/>
          <ac:spMkLst>
            <pc:docMk/>
            <pc:sldMk cId="4099451768" sldId="277"/>
            <ac:spMk id="2" creationId="{2FFBB84B-3EC9-4A72-9311-5C8C52BD0E5E}"/>
          </ac:spMkLst>
        </pc:spChg>
        <pc:spChg chg="add mod">
          <ac:chgData name="Sean W" userId="0c3a54958d417292" providerId="LiveId" clId="{B23E5AEB-15AC-4D19-A015-1C6A843A5755}" dt="2022-03-13T17:53:06.322" v="2754" actId="20577"/>
          <ac:spMkLst>
            <pc:docMk/>
            <pc:sldMk cId="4099451768" sldId="277"/>
            <ac:spMk id="3" creationId="{2D657326-B390-4C7C-81C2-C8DBBD138CF5}"/>
          </ac:spMkLst>
        </pc:spChg>
        <pc:spChg chg="add mod">
          <ac:chgData name="Sean W" userId="0c3a54958d417292" providerId="LiveId" clId="{B23E5AEB-15AC-4D19-A015-1C6A843A5755}" dt="2022-03-10T02:43:48.395" v="2414" actId="20577"/>
          <ac:spMkLst>
            <pc:docMk/>
            <pc:sldMk cId="4099451768" sldId="277"/>
            <ac:spMk id="4" creationId="{213FBC06-60F2-4E5C-951D-29E0DDF7823C}"/>
          </ac:spMkLst>
        </pc:spChg>
      </pc:sldChg>
      <pc:sldChg chg="addSp modSp add mod ord">
        <pc:chgData name="Sean W" userId="0c3a54958d417292" providerId="LiveId" clId="{B23E5AEB-15AC-4D19-A015-1C6A843A5755}" dt="2022-03-14T01:03:16.135" v="3476" actId="1076"/>
        <pc:sldMkLst>
          <pc:docMk/>
          <pc:sldMk cId="3492608066" sldId="278"/>
        </pc:sldMkLst>
        <pc:spChg chg="mod">
          <ac:chgData name="Sean W" userId="0c3a54958d417292" providerId="LiveId" clId="{B23E5AEB-15AC-4D19-A015-1C6A843A5755}" dt="2022-03-10T04:19:51.595" v="2452" actId="20577"/>
          <ac:spMkLst>
            <pc:docMk/>
            <pc:sldMk cId="3492608066" sldId="278"/>
            <ac:spMk id="2" creationId="{2FFBB84B-3EC9-4A72-9311-5C8C52BD0E5E}"/>
          </ac:spMkLst>
        </pc:spChg>
        <pc:spChg chg="add mod">
          <ac:chgData name="Sean W" userId="0c3a54958d417292" providerId="LiveId" clId="{B23E5AEB-15AC-4D19-A015-1C6A843A5755}" dt="2022-03-14T01:03:16.135" v="3476" actId="1076"/>
          <ac:spMkLst>
            <pc:docMk/>
            <pc:sldMk cId="3492608066" sldId="278"/>
            <ac:spMk id="3" creationId="{B276DF2C-4889-46F0-9FC4-3859ED629715}"/>
          </ac:spMkLst>
        </pc:spChg>
      </pc:sldChg>
      <pc:sldChg chg="addSp modSp add mod">
        <pc:chgData name="Sean W" userId="0c3a54958d417292" providerId="LiveId" clId="{B23E5AEB-15AC-4D19-A015-1C6A843A5755}" dt="2022-03-12T00:21:06.897" v="2496" actId="20577"/>
        <pc:sldMkLst>
          <pc:docMk/>
          <pc:sldMk cId="74009518" sldId="279"/>
        </pc:sldMkLst>
        <pc:spChg chg="add mod">
          <ac:chgData name="Sean W" userId="0c3a54958d417292" providerId="LiveId" clId="{B23E5AEB-15AC-4D19-A015-1C6A843A5755}" dt="2022-02-27T22:32:55.955" v="418" actId="20577"/>
          <ac:spMkLst>
            <pc:docMk/>
            <pc:sldMk cId="74009518" sldId="279"/>
            <ac:spMk id="3" creationId="{7F1E4741-4955-4C41-9074-7D635F3B5E77}"/>
          </ac:spMkLst>
        </pc:spChg>
        <pc:spChg chg="add mod">
          <ac:chgData name="Sean W" userId="0c3a54958d417292" providerId="LiveId" clId="{B23E5AEB-15AC-4D19-A015-1C6A843A5755}" dt="2022-02-27T22:33:01.173" v="419" actId="1076"/>
          <ac:spMkLst>
            <pc:docMk/>
            <pc:sldMk cId="74009518" sldId="279"/>
            <ac:spMk id="4" creationId="{66C96088-94BA-4588-A0BD-03C7E0ABE727}"/>
          </ac:spMkLst>
        </pc:spChg>
        <pc:spChg chg="add mod">
          <ac:chgData name="Sean W" userId="0c3a54958d417292" providerId="LiveId" clId="{B23E5AEB-15AC-4D19-A015-1C6A843A5755}" dt="2022-02-27T22:33:37.848" v="462" actId="1076"/>
          <ac:spMkLst>
            <pc:docMk/>
            <pc:sldMk cId="74009518" sldId="279"/>
            <ac:spMk id="5" creationId="{A295CF9A-C776-4BFB-8684-1041B1B8D462}"/>
          </ac:spMkLst>
        </pc:spChg>
        <pc:spChg chg="add mod">
          <ac:chgData name="Sean W" userId="0c3a54958d417292" providerId="LiveId" clId="{B23E5AEB-15AC-4D19-A015-1C6A843A5755}" dt="2022-02-27T22:34:01.745" v="465" actId="14100"/>
          <ac:spMkLst>
            <pc:docMk/>
            <pc:sldMk cId="74009518" sldId="279"/>
            <ac:spMk id="6" creationId="{733691FF-CE64-4018-8C82-55CCD6A2E29D}"/>
          </ac:spMkLst>
        </pc:spChg>
        <pc:spChg chg="add mod">
          <ac:chgData name="Sean W" userId="0c3a54958d417292" providerId="LiveId" clId="{B23E5AEB-15AC-4D19-A015-1C6A843A5755}" dt="2022-03-12T00:21:06.897" v="2496" actId="20577"/>
          <ac:spMkLst>
            <pc:docMk/>
            <pc:sldMk cId="74009518" sldId="279"/>
            <ac:spMk id="7" creationId="{D3EB7D53-8D37-4029-B9B4-10162660A061}"/>
          </ac:spMkLst>
        </pc:spChg>
      </pc:sldChg>
      <pc:sldChg chg="addSp modSp add mod">
        <pc:chgData name="Sean W" userId="0c3a54958d417292" providerId="LiveId" clId="{B23E5AEB-15AC-4D19-A015-1C6A843A5755}" dt="2022-02-27T21:41:03.729" v="322" actId="208"/>
        <pc:sldMkLst>
          <pc:docMk/>
          <pc:sldMk cId="1114082016" sldId="280"/>
        </pc:sldMkLst>
        <pc:spChg chg="add mod">
          <ac:chgData name="Sean W" userId="0c3a54958d417292" providerId="LiveId" clId="{B23E5AEB-15AC-4D19-A015-1C6A843A5755}" dt="2022-02-27T21:39:18.807" v="292" actId="1076"/>
          <ac:spMkLst>
            <pc:docMk/>
            <pc:sldMk cId="1114082016" sldId="280"/>
            <ac:spMk id="4" creationId="{59EE40C7-3EB4-4E35-9998-D9306F5A0482}"/>
          </ac:spMkLst>
        </pc:spChg>
        <pc:spChg chg="add mod">
          <ac:chgData name="Sean W" userId="0c3a54958d417292" providerId="LiveId" clId="{B23E5AEB-15AC-4D19-A015-1C6A843A5755}" dt="2022-02-27T21:40:27.062" v="315" actId="1076"/>
          <ac:spMkLst>
            <pc:docMk/>
            <pc:sldMk cId="1114082016" sldId="280"/>
            <ac:spMk id="13" creationId="{8506C43D-1EA7-4ACB-BD59-ABBE4DFD5158}"/>
          </ac:spMkLst>
        </pc:spChg>
        <pc:picChg chg="add mod">
          <ac:chgData name="Sean W" userId="0c3a54958d417292" providerId="LiveId" clId="{B23E5AEB-15AC-4D19-A015-1C6A843A5755}" dt="2022-02-27T21:40:33.024" v="317" actId="1076"/>
          <ac:picMkLst>
            <pc:docMk/>
            <pc:sldMk cId="1114082016" sldId="280"/>
            <ac:picMk id="3" creationId="{F4DA2C16-2545-4850-8B15-0BF88BA9D92B}"/>
          </ac:picMkLst>
        </pc:picChg>
        <pc:cxnChg chg="add mod">
          <ac:chgData name="Sean W" userId="0c3a54958d417292" providerId="LiveId" clId="{B23E5AEB-15AC-4D19-A015-1C6A843A5755}" dt="2022-02-27T21:39:42.023" v="295" actId="1582"/>
          <ac:cxnSpMkLst>
            <pc:docMk/>
            <pc:sldMk cId="1114082016" sldId="280"/>
            <ac:cxnSpMk id="6" creationId="{A781186A-B8C0-4D75-AF33-87130A98C2D5}"/>
          </ac:cxnSpMkLst>
        </pc:cxnChg>
        <pc:cxnChg chg="add mod">
          <ac:chgData name="Sean W" userId="0c3a54958d417292" providerId="LiveId" clId="{B23E5AEB-15AC-4D19-A015-1C6A843A5755}" dt="2022-02-27T21:39:48.240" v="298" actId="14100"/>
          <ac:cxnSpMkLst>
            <pc:docMk/>
            <pc:sldMk cId="1114082016" sldId="280"/>
            <ac:cxnSpMk id="7" creationId="{7983CD62-2DEE-4D22-8535-4C50FE3F1F8B}"/>
          </ac:cxnSpMkLst>
        </pc:cxnChg>
        <pc:cxnChg chg="add mod">
          <ac:chgData name="Sean W" userId="0c3a54958d417292" providerId="LiveId" clId="{B23E5AEB-15AC-4D19-A015-1C6A843A5755}" dt="2022-02-27T21:39:52.776" v="301" actId="14100"/>
          <ac:cxnSpMkLst>
            <pc:docMk/>
            <pc:sldMk cId="1114082016" sldId="280"/>
            <ac:cxnSpMk id="10" creationId="{FB546253-4EBD-4CD6-A9F6-F77D82CA12A9}"/>
          </ac:cxnSpMkLst>
        </pc:cxnChg>
        <pc:cxnChg chg="add mod">
          <ac:chgData name="Sean W" userId="0c3a54958d417292" providerId="LiveId" clId="{B23E5AEB-15AC-4D19-A015-1C6A843A5755}" dt="2022-02-27T21:41:03.729" v="322" actId="208"/>
          <ac:cxnSpMkLst>
            <pc:docMk/>
            <pc:sldMk cId="1114082016" sldId="280"/>
            <ac:cxnSpMk id="14" creationId="{03286049-5134-40D9-A6C5-82E1F5C54D91}"/>
          </ac:cxnSpMkLst>
        </pc:cxnChg>
      </pc:sldChg>
      <pc:sldChg chg="addSp delSp modSp add mod">
        <pc:chgData name="Sean W" userId="0c3a54958d417292" providerId="LiveId" clId="{B23E5AEB-15AC-4D19-A015-1C6A843A5755}" dt="2022-02-27T21:34:07.367" v="199" actId="1076"/>
        <pc:sldMkLst>
          <pc:docMk/>
          <pc:sldMk cId="484257476" sldId="281"/>
        </pc:sldMkLst>
        <pc:picChg chg="mod">
          <ac:chgData name="Sean W" userId="0c3a54958d417292" providerId="LiveId" clId="{B23E5AEB-15AC-4D19-A015-1C6A843A5755}" dt="2022-02-27T21:32:48.469" v="189" actId="408"/>
          <ac:picMkLst>
            <pc:docMk/>
            <pc:sldMk cId="484257476" sldId="281"/>
            <ac:picMk id="3" creationId="{2064487F-5E48-4A78-A8A3-BBD455C76C6D}"/>
          </ac:picMkLst>
        </pc:picChg>
        <pc:picChg chg="mod">
          <ac:chgData name="Sean W" userId="0c3a54958d417292" providerId="LiveId" clId="{B23E5AEB-15AC-4D19-A015-1C6A843A5755}" dt="2022-02-27T21:33:56.835" v="195" actId="1076"/>
          <ac:picMkLst>
            <pc:docMk/>
            <pc:sldMk cId="484257476" sldId="281"/>
            <ac:picMk id="4" creationId="{886120D4-72E7-49A9-A4C5-FE6B66692CE4}"/>
          </ac:picMkLst>
        </pc:picChg>
        <pc:picChg chg="del mod">
          <ac:chgData name="Sean W" userId="0c3a54958d417292" providerId="LiveId" clId="{B23E5AEB-15AC-4D19-A015-1C6A843A5755}" dt="2022-02-27T21:32:18.536" v="180" actId="478"/>
          <ac:picMkLst>
            <pc:docMk/>
            <pc:sldMk cId="484257476" sldId="281"/>
            <ac:picMk id="5" creationId="{A77DBA40-B167-43EC-BE54-95D470A44AC9}"/>
          </ac:picMkLst>
        </pc:picChg>
        <pc:picChg chg="del">
          <ac:chgData name="Sean W" userId="0c3a54958d417292" providerId="LiveId" clId="{B23E5AEB-15AC-4D19-A015-1C6A843A5755}" dt="2022-02-27T21:32:18.536" v="180" actId="478"/>
          <ac:picMkLst>
            <pc:docMk/>
            <pc:sldMk cId="484257476" sldId="281"/>
            <ac:picMk id="6" creationId="{8750AAC7-80DB-4830-B119-B69A77EB6015}"/>
          </ac:picMkLst>
        </pc:picChg>
        <pc:picChg chg="add mod">
          <ac:chgData name="Sean W" userId="0c3a54958d417292" providerId="LiveId" clId="{B23E5AEB-15AC-4D19-A015-1C6A843A5755}" dt="2022-02-27T21:32:48.469" v="189" actId="408"/>
          <ac:picMkLst>
            <pc:docMk/>
            <pc:sldMk cId="484257476" sldId="281"/>
            <ac:picMk id="7" creationId="{D4708DE5-FF08-463B-8EB7-22CAF28B27D5}"/>
          </ac:picMkLst>
        </pc:picChg>
        <pc:picChg chg="add mod">
          <ac:chgData name="Sean W" userId="0c3a54958d417292" providerId="LiveId" clId="{B23E5AEB-15AC-4D19-A015-1C6A843A5755}" dt="2022-02-27T21:32:48.469" v="189" actId="408"/>
          <ac:picMkLst>
            <pc:docMk/>
            <pc:sldMk cId="484257476" sldId="281"/>
            <ac:picMk id="8" creationId="{3F08C26C-B329-4FFC-8194-512FAE9D2501}"/>
          </ac:picMkLst>
        </pc:picChg>
        <pc:picChg chg="add mod">
          <ac:chgData name="Sean W" userId="0c3a54958d417292" providerId="LiveId" clId="{B23E5AEB-15AC-4D19-A015-1C6A843A5755}" dt="2022-02-27T21:34:07.367" v="199" actId="1076"/>
          <ac:picMkLst>
            <pc:docMk/>
            <pc:sldMk cId="484257476" sldId="281"/>
            <ac:picMk id="10" creationId="{CCE4076D-A67B-4FDB-89B4-25597F23FCA7}"/>
          </ac:picMkLst>
        </pc:picChg>
        <pc:picChg chg="add mod">
          <ac:chgData name="Sean W" userId="0c3a54958d417292" providerId="LiveId" clId="{B23E5AEB-15AC-4D19-A015-1C6A843A5755}" dt="2022-02-27T21:33:58.871" v="196" actId="1076"/>
          <ac:picMkLst>
            <pc:docMk/>
            <pc:sldMk cId="484257476" sldId="281"/>
            <ac:picMk id="1026" creationId="{33FED213-FE5D-403C-A820-225A10B43679}"/>
          </ac:picMkLst>
        </pc:picChg>
      </pc:sldChg>
      <pc:sldChg chg="addSp modSp add">
        <pc:chgData name="Sean W" userId="0c3a54958d417292" providerId="LiveId" clId="{B23E5AEB-15AC-4D19-A015-1C6A843A5755}" dt="2022-02-27T21:35:35.204" v="206" actId="1076"/>
        <pc:sldMkLst>
          <pc:docMk/>
          <pc:sldMk cId="2588962723" sldId="282"/>
        </pc:sldMkLst>
        <pc:picChg chg="add mod">
          <ac:chgData name="Sean W" userId="0c3a54958d417292" providerId="LiveId" clId="{B23E5AEB-15AC-4D19-A015-1C6A843A5755}" dt="2022-02-27T21:35:03.269" v="203" actId="1076"/>
          <ac:picMkLst>
            <pc:docMk/>
            <pc:sldMk cId="2588962723" sldId="282"/>
            <ac:picMk id="2050" creationId="{16797048-AB2E-4C1E-8987-09AFD86CA0FF}"/>
          </ac:picMkLst>
        </pc:picChg>
        <pc:picChg chg="add mod">
          <ac:chgData name="Sean W" userId="0c3a54958d417292" providerId="LiveId" clId="{B23E5AEB-15AC-4D19-A015-1C6A843A5755}" dt="2022-02-27T21:35:35.204" v="206" actId="1076"/>
          <ac:picMkLst>
            <pc:docMk/>
            <pc:sldMk cId="2588962723" sldId="282"/>
            <ac:picMk id="2052" creationId="{EA354CB5-2F1F-4634-9E9A-8E8265DA2567}"/>
          </ac:picMkLst>
        </pc:picChg>
      </pc:sldChg>
      <pc:sldChg chg="addSp modSp add mod">
        <pc:chgData name="Sean W" userId="0c3a54958d417292" providerId="LiveId" clId="{B23E5AEB-15AC-4D19-A015-1C6A843A5755}" dt="2022-02-27T22:21:56.101" v="365" actId="1076"/>
        <pc:sldMkLst>
          <pc:docMk/>
          <pc:sldMk cId="548145460" sldId="283"/>
        </pc:sldMkLst>
        <pc:picChg chg="add mod">
          <ac:chgData name="Sean W" userId="0c3a54958d417292" providerId="LiveId" clId="{B23E5AEB-15AC-4D19-A015-1C6A843A5755}" dt="2022-02-27T22:21:49.743" v="363" actId="1076"/>
          <ac:picMkLst>
            <pc:docMk/>
            <pc:sldMk cId="548145460" sldId="283"/>
            <ac:picMk id="6" creationId="{C35C75B7-43E0-40F1-B096-7CAA43571565}"/>
          </ac:picMkLst>
        </pc:picChg>
        <pc:picChg chg="add mod">
          <ac:chgData name="Sean W" userId="0c3a54958d417292" providerId="LiveId" clId="{B23E5AEB-15AC-4D19-A015-1C6A843A5755}" dt="2022-02-27T22:21:56.101" v="365" actId="1076"/>
          <ac:picMkLst>
            <pc:docMk/>
            <pc:sldMk cId="548145460" sldId="283"/>
            <ac:picMk id="3074" creationId="{78574284-D5F8-412E-A456-868CDD514DDD}"/>
          </ac:picMkLst>
        </pc:picChg>
      </pc:sldChg>
      <pc:sldChg chg="addSp modSp add mod">
        <pc:chgData name="Sean W" userId="0c3a54958d417292" providerId="LiveId" clId="{B23E5AEB-15AC-4D19-A015-1C6A843A5755}" dt="2022-02-27T21:43:24.148" v="361" actId="166"/>
        <pc:sldMkLst>
          <pc:docMk/>
          <pc:sldMk cId="3826627009" sldId="284"/>
        </pc:sldMkLst>
        <pc:spChg chg="add mod">
          <ac:chgData name="Sean W" userId="0c3a54958d417292" providerId="LiveId" clId="{B23E5AEB-15AC-4D19-A015-1C6A843A5755}" dt="2022-02-27T21:43:03.807" v="351" actId="1076"/>
          <ac:spMkLst>
            <pc:docMk/>
            <pc:sldMk cId="3826627009" sldId="284"/>
            <ac:spMk id="9" creationId="{17C3F9AD-E372-428D-82B1-6658F4976C12}"/>
          </ac:spMkLst>
        </pc:spChg>
        <pc:spChg chg="add mod">
          <ac:chgData name="Sean W" userId="0c3a54958d417292" providerId="LiveId" clId="{B23E5AEB-15AC-4D19-A015-1C6A843A5755}" dt="2022-02-27T21:43:14.816" v="360" actId="20577"/>
          <ac:spMkLst>
            <pc:docMk/>
            <pc:sldMk cId="3826627009" sldId="284"/>
            <ac:spMk id="15" creationId="{B9405805-E387-403C-913C-0F5EA09EA447}"/>
          </ac:spMkLst>
        </pc:spChg>
        <pc:picChg chg="ord">
          <ac:chgData name="Sean W" userId="0c3a54958d417292" providerId="LiveId" clId="{B23E5AEB-15AC-4D19-A015-1C6A843A5755}" dt="2022-02-27T21:43:24.148" v="361" actId="166"/>
          <ac:picMkLst>
            <pc:docMk/>
            <pc:sldMk cId="3826627009" sldId="284"/>
            <ac:picMk id="3" creationId="{F4DA2C16-2545-4850-8B15-0BF88BA9D92B}"/>
          </ac:picMkLst>
        </pc:picChg>
        <pc:cxnChg chg="add mod">
          <ac:chgData name="Sean W" userId="0c3a54958d417292" providerId="LiveId" clId="{B23E5AEB-15AC-4D19-A015-1C6A843A5755}" dt="2022-02-27T21:42:40.481" v="327" actId="1582"/>
          <ac:cxnSpMkLst>
            <pc:docMk/>
            <pc:sldMk cId="3826627009" sldId="284"/>
            <ac:cxnSpMk id="8" creationId="{A1A65212-7A6E-4348-B95F-46C5494D6E38}"/>
          </ac:cxnSpMkLst>
        </pc:cxnChg>
      </pc:sldChg>
      <pc:sldChg chg="addSp modSp add mod">
        <pc:chgData name="Sean W" userId="0c3a54958d417292" providerId="LiveId" clId="{B23E5AEB-15AC-4D19-A015-1C6A843A5755}" dt="2022-02-27T22:31:12.182" v="380" actId="14100"/>
        <pc:sldMkLst>
          <pc:docMk/>
          <pc:sldMk cId="618974463" sldId="285"/>
        </pc:sldMkLst>
        <pc:spChg chg="add mod">
          <ac:chgData name="Sean W" userId="0c3a54958d417292" providerId="LiveId" clId="{B23E5AEB-15AC-4D19-A015-1C6A843A5755}" dt="2022-02-27T22:31:01.188" v="376" actId="255"/>
          <ac:spMkLst>
            <pc:docMk/>
            <pc:sldMk cId="618974463" sldId="285"/>
            <ac:spMk id="5" creationId="{1E2A0A99-C278-42D9-BB03-551606817101}"/>
          </ac:spMkLst>
        </pc:spChg>
        <pc:cxnChg chg="add mod">
          <ac:chgData name="Sean W" userId="0c3a54958d417292" providerId="LiveId" clId="{B23E5AEB-15AC-4D19-A015-1C6A843A5755}" dt="2022-02-27T22:31:12.182" v="380" actId="14100"/>
          <ac:cxnSpMkLst>
            <pc:docMk/>
            <pc:sldMk cId="618974463" sldId="285"/>
            <ac:cxnSpMk id="16" creationId="{761A416F-5ECE-46FE-AC16-2AE287BF0177}"/>
          </ac:cxnSpMkLst>
        </pc:cxnChg>
      </pc:sldChg>
      <pc:sldChg chg="addSp delSp modSp add mod ord">
        <pc:chgData name="Sean W" userId="0c3a54958d417292" providerId="LiveId" clId="{B23E5AEB-15AC-4D19-A015-1C6A843A5755}" dt="2022-03-13T17:18:20.068" v="2676"/>
        <pc:sldMkLst>
          <pc:docMk/>
          <pc:sldMk cId="1953838471" sldId="286"/>
        </pc:sldMkLst>
        <pc:spChg chg="del">
          <ac:chgData name="Sean W" userId="0c3a54958d417292" providerId="LiveId" clId="{B23E5AEB-15AC-4D19-A015-1C6A843A5755}" dt="2022-02-27T22:35:40.626" v="469" actId="478"/>
          <ac:spMkLst>
            <pc:docMk/>
            <pc:sldMk cId="1953838471" sldId="286"/>
            <ac:spMk id="3" creationId="{7F1E4741-4955-4C41-9074-7D635F3B5E77}"/>
          </ac:spMkLst>
        </pc:spChg>
        <pc:spChg chg="del">
          <ac:chgData name="Sean W" userId="0c3a54958d417292" providerId="LiveId" clId="{B23E5AEB-15AC-4D19-A015-1C6A843A5755}" dt="2022-02-27T22:35:40.626" v="469" actId="478"/>
          <ac:spMkLst>
            <pc:docMk/>
            <pc:sldMk cId="1953838471" sldId="286"/>
            <ac:spMk id="4" creationId="{66C96088-94BA-4588-A0BD-03C7E0ABE727}"/>
          </ac:spMkLst>
        </pc:spChg>
        <pc:spChg chg="del">
          <ac:chgData name="Sean W" userId="0c3a54958d417292" providerId="LiveId" clId="{B23E5AEB-15AC-4D19-A015-1C6A843A5755}" dt="2022-02-27T22:35:40.626" v="469" actId="478"/>
          <ac:spMkLst>
            <pc:docMk/>
            <pc:sldMk cId="1953838471" sldId="286"/>
            <ac:spMk id="5" creationId="{A295CF9A-C776-4BFB-8684-1041B1B8D462}"/>
          </ac:spMkLst>
        </pc:spChg>
        <pc:spChg chg="del">
          <ac:chgData name="Sean W" userId="0c3a54958d417292" providerId="LiveId" clId="{B23E5AEB-15AC-4D19-A015-1C6A843A5755}" dt="2022-02-27T22:35:40.626" v="469" actId="478"/>
          <ac:spMkLst>
            <pc:docMk/>
            <pc:sldMk cId="1953838471" sldId="286"/>
            <ac:spMk id="6" creationId="{733691FF-CE64-4018-8C82-55CCD6A2E29D}"/>
          </ac:spMkLst>
        </pc:spChg>
        <pc:spChg chg="add mod">
          <ac:chgData name="Sean W" userId="0c3a54958d417292" providerId="LiveId" clId="{B23E5AEB-15AC-4D19-A015-1C6A843A5755}" dt="2022-02-28T00:33:57.071" v="589"/>
          <ac:spMkLst>
            <pc:docMk/>
            <pc:sldMk cId="1953838471" sldId="286"/>
            <ac:spMk id="9" creationId="{624B0E1F-9F1C-41D8-8FD6-D72B7807EEC1}"/>
          </ac:spMkLst>
        </pc:spChg>
        <pc:spChg chg="add mod">
          <ac:chgData name="Sean W" userId="0c3a54958d417292" providerId="LiveId" clId="{B23E5AEB-15AC-4D19-A015-1C6A843A5755}" dt="2022-02-28T00:33:57.071" v="589"/>
          <ac:spMkLst>
            <pc:docMk/>
            <pc:sldMk cId="1953838471" sldId="286"/>
            <ac:spMk id="10" creationId="{E3553A38-3D1B-4890-BCB2-8071B759FAF7}"/>
          </ac:spMkLst>
        </pc:spChg>
        <pc:picChg chg="add del mod">
          <ac:chgData name="Sean W" userId="0c3a54958d417292" providerId="LiveId" clId="{B23E5AEB-15AC-4D19-A015-1C6A843A5755}" dt="2022-02-28T00:32:30.983" v="585" actId="478"/>
          <ac:picMkLst>
            <pc:docMk/>
            <pc:sldMk cId="1953838471" sldId="286"/>
            <ac:picMk id="7" creationId="{0C9EA20F-45BC-4154-9242-23B49C6F56DF}"/>
          </ac:picMkLst>
        </pc:picChg>
        <pc:picChg chg="add mod">
          <ac:chgData name="Sean W" userId="0c3a54958d417292" providerId="LiveId" clId="{B23E5AEB-15AC-4D19-A015-1C6A843A5755}" dt="2022-02-28T00:33:35.422" v="588" actId="1076"/>
          <ac:picMkLst>
            <pc:docMk/>
            <pc:sldMk cId="1953838471" sldId="286"/>
            <ac:picMk id="8" creationId="{C369ECBB-955D-4D25-A28E-EEBC642F873C}"/>
          </ac:picMkLst>
        </pc:picChg>
      </pc:sldChg>
      <pc:sldChg chg="addSp delSp modSp add mod ord">
        <pc:chgData name="Sean W" userId="0c3a54958d417292" providerId="LiveId" clId="{B23E5AEB-15AC-4D19-A015-1C6A843A5755}" dt="2022-03-13T17:13:59.756" v="2666" actId="20577"/>
        <pc:sldMkLst>
          <pc:docMk/>
          <pc:sldMk cId="3594518198" sldId="287"/>
        </pc:sldMkLst>
        <pc:spChg chg="mod">
          <ac:chgData name="Sean W" userId="0c3a54958d417292" providerId="LiveId" clId="{B23E5AEB-15AC-4D19-A015-1C6A843A5755}" dt="2022-03-13T17:13:59.756" v="2666" actId="20577"/>
          <ac:spMkLst>
            <pc:docMk/>
            <pc:sldMk cId="3594518198" sldId="287"/>
            <ac:spMk id="2" creationId="{2FFBB84B-3EC9-4A72-9311-5C8C52BD0E5E}"/>
          </ac:spMkLst>
        </pc:spChg>
        <pc:spChg chg="del">
          <ac:chgData name="Sean W" userId="0c3a54958d417292" providerId="LiveId" clId="{B23E5AEB-15AC-4D19-A015-1C6A843A5755}" dt="2022-02-27T22:35:36.258" v="468" actId="478"/>
          <ac:spMkLst>
            <pc:docMk/>
            <pc:sldMk cId="3594518198" sldId="287"/>
            <ac:spMk id="3" creationId="{7F1E4741-4955-4C41-9074-7D635F3B5E77}"/>
          </ac:spMkLst>
        </pc:spChg>
        <pc:spChg chg="del">
          <ac:chgData name="Sean W" userId="0c3a54958d417292" providerId="LiveId" clId="{B23E5AEB-15AC-4D19-A015-1C6A843A5755}" dt="2022-02-27T22:35:36.258" v="468" actId="478"/>
          <ac:spMkLst>
            <pc:docMk/>
            <pc:sldMk cId="3594518198" sldId="287"/>
            <ac:spMk id="4" creationId="{66C96088-94BA-4588-A0BD-03C7E0ABE727}"/>
          </ac:spMkLst>
        </pc:spChg>
        <pc:spChg chg="del">
          <ac:chgData name="Sean W" userId="0c3a54958d417292" providerId="LiveId" clId="{B23E5AEB-15AC-4D19-A015-1C6A843A5755}" dt="2022-02-27T22:35:36.258" v="468" actId="478"/>
          <ac:spMkLst>
            <pc:docMk/>
            <pc:sldMk cId="3594518198" sldId="287"/>
            <ac:spMk id="5" creationId="{A295CF9A-C776-4BFB-8684-1041B1B8D462}"/>
          </ac:spMkLst>
        </pc:spChg>
        <pc:spChg chg="del">
          <ac:chgData name="Sean W" userId="0c3a54958d417292" providerId="LiveId" clId="{B23E5AEB-15AC-4D19-A015-1C6A843A5755}" dt="2022-02-27T22:35:36.258" v="468" actId="478"/>
          <ac:spMkLst>
            <pc:docMk/>
            <pc:sldMk cId="3594518198" sldId="287"/>
            <ac:spMk id="6" creationId="{733691FF-CE64-4018-8C82-55CCD6A2E29D}"/>
          </ac:spMkLst>
        </pc:spChg>
        <pc:spChg chg="add">
          <ac:chgData name="Sean W" userId="0c3a54958d417292" providerId="LiveId" clId="{B23E5AEB-15AC-4D19-A015-1C6A843A5755}" dt="2022-02-28T00:28:26.115" v="492" actId="11529"/>
          <ac:spMkLst>
            <pc:docMk/>
            <pc:sldMk cId="3594518198" sldId="287"/>
            <ac:spMk id="7" creationId="{7B8952D6-DB97-43C4-BDA6-3481076263DC}"/>
          </ac:spMkLst>
        </pc:spChg>
        <pc:spChg chg="add mod">
          <ac:chgData name="Sean W" userId="0c3a54958d417292" providerId="LiveId" clId="{B23E5AEB-15AC-4D19-A015-1C6A843A5755}" dt="2022-02-28T00:29:11.928" v="512" actId="1076"/>
          <ac:spMkLst>
            <pc:docMk/>
            <pc:sldMk cId="3594518198" sldId="287"/>
            <ac:spMk id="8" creationId="{EE9F7707-3D18-4DE0-AE92-CF28AD0F9D4F}"/>
          </ac:spMkLst>
        </pc:spChg>
        <pc:picChg chg="add del mod">
          <ac:chgData name="Sean W" userId="0c3a54958d417292" providerId="LiveId" clId="{B23E5AEB-15AC-4D19-A015-1C6A843A5755}" dt="2022-02-28T00:27:26.351" v="481" actId="478"/>
          <ac:picMkLst>
            <pc:docMk/>
            <pc:sldMk cId="3594518198" sldId="287"/>
            <ac:picMk id="4098" creationId="{D211B195-A605-44F0-AE82-FEC1B268A35F}"/>
          </ac:picMkLst>
        </pc:picChg>
        <pc:picChg chg="add mod">
          <ac:chgData name="Sean W" userId="0c3a54958d417292" providerId="LiveId" clId="{B23E5AEB-15AC-4D19-A015-1C6A843A5755}" dt="2022-02-28T00:28:19.267" v="491" actId="1076"/>
          <ac:picMkLst>
            <pc:docMk/>
            <pc:sldMk cId="3594518198" sldId="287"/>
            <ac:picMk id="4100" creationId="{39FB901A-F851-4D88-9F9C-E8D8288B83F8}"/>
          </ac:picMkLst>
        </pc:picChg>
      </pc:sldChg>
      <pc:sldChg chg="addSp modSp add mod modNotesTx">
        <pc:chgData name="Sean W" userId="0c3a54958d417292" providerId="LiveId" clId="{B23E5AEB-15AC-4D19-A015-1C6A843A5755}" dt="2022-03-13T17:14:14.725" v="2672" actId="20577"/>
        <pc:sldMkLst>
          <pc:docMk/>
          <pc:sldMk cId="241485325" sldId="288"/>
        </pc:sldMkLst>
        <pc:spChg chg="mod">
          <ac:chgData name="Sean W" userId="0c3a54958d417292" providerId="LiveId" clId="{B23E5AEB-15AC-4D19-A015-1C6A843A5755}" dt="2022-03-13T17:14:14.725" v="2672" actId="20577"/>
          <ac:spMkLst>
            <pc:docMk/>
            <pc:sldMk cId="241485325" sldId="288"/>
            <ac:spMk id="2" creationId="{2FFBB84B-3EC9-4A72-9311-5C8C52BD0E5E}"/>
          </ac:spMkLst>
        </pc:spChg>
        <pc:spChg chg="add">
          <ac:chgData name="Sean W" userId="0c3a54958d417292" providerId="LiveId" clId="{B23E5AEB-15AC-4D19-A015-1C6A843A5755}" dt="2022-02-28T00:29:32.363" v="514" actId="11529"/>
          <ac:spMkLst>
            <pc:docMk/>
            <pc:sldMk cId="241485325" sldId="288"/>
            <ac:spMk id="3" creationId="{697DB4CB-327B-4BB8-86AE-C3BCCDF6ABDE}"/>
          </ac:spMkLst>
        </pc:spChg>
        <pc:spChg chg="add mod">
          <ac:chgData name="Sean W" userId="0c3a54958d417292" providerId="LiveId" clId="{B23E5AEB-15AC-4D19-A015-1C6A843A5755}" dt="2022-02-28T00:42:04.925" v="624" actId="20577"/>
          <ac:spMkLst>
            <pc:docMk/>
            <pc:sldMk cId="241485325" sldId="288"/>
            <ac:spMk id="4" creationId="{A113B5B5-BF4D-4C05-8EEA-F1A438BFD63C}"/>
          </ac:spMkLst>
        </pc:spChg>
      </pc:sldChg>
      <pc:sldChg chg="addSp delSp modSp add del mod">
        <pc:chgData name="Sean W" userId="0c3a54958d417292" providerId="LiveId" clId="{B23E5AEB-15AC-4D19-A015-1C6A843A5755}" dt="2022-03-13T17:18:10.360" v="2674" actId="2696"/>
        <pc:sldMkLst>
          <pc:docMk/>
          <pc:sldMk cId="2319516307" sldId="289"/>
        </pc:sldMkLst>
        <pc:spChg chg="add mod">
          <ac:chgData name="Sean W" userId="0c3a54958d417292" providerId="LiveId" clId="{B23E5AEB-15AC-4D19-A015-1C6A843A5755}" dt="2022-03-08T03:47:04.584" v="1880"/>
          <ac:spMkLst>
            <pc:docMk/>
            <pc:sldMk cId="2319516307" sldId="289"/>
            <ac:spMk id="4" creationId="{442A1778-899E-4948-86E9-EB15CBE491F1}"/>
          </ac:spMkLst>
        </pc:spChg>
        <pc:picChg chg="del">
          <ac:chgData name="Sean W" userId="0c3a54958d417292" providerId="LiveId" clId="{B23E5AEB-15AC-4D19-A015-1C6A843A5755}" dt="2022-02-28T00:44:42.669" v="671" actId="478"/>
          <ac:picMkLst>
            <pc:docMk/>
            <pc:sldMk cId="2319516307" sldId="289"/>
            <ac:picMk id="7" creationId="{0C9EA20F-45BC-4154-9242-23B49C6F56DF}"/>
          </ac:picMkLst>
        </pc:picChg>
      </pc:sldChg>
      <pc:sldChg chg="addSp modSp add mod ord">
        <pc:chgData name="Sean W" userId="0c3a54958d417292" providerId="LiveId" clId="{B23E5AEB-15AC-4D19-A015-1C6A843A5755}" dt="2022-03-13T17:18:20.068" v="2676"/>
        <pc:sldMkLst>
          <pc:docMk/>
          <pc:sldMk cId="2987999838" sldId="290"/>
        </pc:sldMkLst>
        <pc:spChg chg="add mod">
          <ac:chgData name="Sean W" userId="0c3a54958d417292" providerId="LiveId" clId="{B23E5AEB-15AC-4D19-A015-1C6A843A5755}" dt="2022-02-28T00:34:31.628" v="608" actId="1076"/>
          <ac:spMkLst>
            <pc:docMk/>
            <pc:sldMk cId="2987999838" sldId="290"/>
            <ac:spMk id="3" creationId="{15A48F60-1813-44FF-816F-F063A6D19B98}"/>
          </ac:spMkLst>
        </pc:spChg>
        <pc:spChg chg="add mod">
          <ac:chgData name="Sean W" userId="0c3a54958d417292" providerId="LiveId" clId="{B23E5AEB-15AC-4D19-A015-1C6A843A5755}" dt="2022-02-28T00:47:18.505" v="767" actId="1076"/>
          <ac:spMkLst>
            <pc:docMk/>
            <pc:sldMk cId="2987999838" sldId="290"/>
            <ac:spMk id="4" creationId="{EA89741B-85DB-481A-B05F-8974868422CC}"/>
          </ac:spMkLst>
        </pc:spChg>
        <pc:spChg chg="add mod">
          <ac:chgData name="Sean W" userId="0c3a54958d417292" providerId="LiveId" clId="{B23E5AEB-15AC-4D19-A015-1C6A843A5755}" dt="2022-02-28T00:34:10.883" v="591"/>
          <ac:spMkLst>
            <pc:docMk/>
            <pc:sldMk cId="2987999838" sldId="290"/>
            <ac:spMk id="6" creationId="{917A8853-4896-471D-B7F2-B355D8BEC25A}"/>
          </ac:spMkLst>
        </pc:spChg>
      </pc:sldChg>
      <pc:sldChg chg="addSp delSp modSp add mod">
        <pc:chgData name="Sean W" userId="0c3a54958d417292" providerId="LiveId" clId="{B23E5AEB-15AC-4D19-A015-1C6A843A5755}" dt="2022-03-13T17:14:29.575" v="2673"/>
        <pc:sldMkLst>
          <pc:docMk/>
          <pc:sldMk cId="4045681365" sldId="291"/>
        </pc:sldMkLst>
        <pc:spChg chg="mod">
          <ac:chgData name="Sean W" userId="0c3a54958d417292" providerId="LiveId" clId="{B23E5AEB-15AC-4D19-A015-1C6A843A5755}" dt="2022-03-13T17:14:29.575" v="2673"/>
          <ac:spMkLst>
            <pc:docMk/>
            <pc:sldMk cId="4045681365" sldId="291"/>
            <ac:spMk id="2" creationId="{2FFBB84B-3EC9-4A72-9311-5C8C52BD0E5E}"/>
          </ac:spMkLst>
        </pc:spChg>
        <pc:spChg chg="del">
          <ac:chgData name="Sean W" userId="0c3a54958d417292" providerId="LiveId" clId="{B23E5AEB-15AC-4D19-A015-1C6A843A5755}" dt="2022-02-28T00:43:36.308" v="646" actId="478"/>
          <ac:spMkLst>
            <pc:docMk/>
            <pc:sldMk cId="4045681365" sldId="291"/>
            <ac:spMk id="3" creationId="{697DB4CB-327B-4BB8-86AE-C3BCCDF6ABDE}"/>
          </ac:spMkLst>
        </pc:spChg>
        <pc:spChg chg="mod">
          <ac:chgData name="Sean W" userId="0c3a54958d417292" providerId="LiveId" clId="{B23E5AEB-15AC-4D19-A015-1C6A843A5755}" dt="2022-02-28T00:44:21.538" v="669" actId="1076"/>
          <ac:spMkLst>
            <pc:docMk/>
            <pc:sldMk cId="4045681365" sldId="291"/>
            <ac:spMk id="4" creationId="{A113B5B5-BF4D-4C05-8EEA-F1A438BFD63C}"/>
          </ac:spMkLst>
        </pc:spChg>
        <pc:spChg chg="del">
          <ac:chgData name="Sean W" userId="0c3a54958d417292" providerId="LiveId" clId="{B23E5AEB-15AC-4D19-A015-1C6A843A5755}" dt="2022-02-28T00:43:32.067" v="644" actId="478"/>
          <ac:spMkLst>
            <pc:docMk/>
            <pc:sldMk cId="4045681365" sldId="291"/>
            <ac:spMk id="7" creationId="{7B8952D6-DB97-43C4-BDA6-3481076263DC}"/>
          </ac:spMkLst>
        </pc:spChg>
        <pc:spChg chg="del">
          <ac:chgData name="Sean W" userId="0c3a54958d417292" providerId="LiveId" clId="{B23E5AEB-15AC-4D19-A015-1C6A843A5755}" dt="2022-02-28T00:43:34.788" v="645" actId="478"/>
          <ac:spMkLst>
            <pc:docMk/>
            <pc:sldMk cId="4045681365" sldId="291"/>
            <ac:spMk id="8" creationId="{EE9F7707-3D18-4DE0-AE92-CF28AD0F9D4F}"/>
          </ac:spMkLst>
        </pc:spChg>
        <pc:picChg chg="del">
          <ac:chgData name="Sean W" userId="0c3a54958d417292" providerId="LiveId" clId="{B23E5AEB-15AC-4D19-A015-1C6A843A5755}" dt="2022-02-28T00:43:30.432" v="643" actId="478"/>
          <ac:picMkLst>
            <pc:docMk/>
            <pc:sldMk cId="4045681365" sldId="291"/>
            <ac:picMk id="4100" creationId="{39FB901A-F851-4D88-9F9C-E8D8288B83F8}"/>
          </ac:picMkLst>
        </pc:picChg>
        <pc:picChg chg="add mod">
          <ac:chgData name="Sean W" userId="0c3a54958d417292" providerId="LiveId" clId="{B23E5AEB-15AC-4D19-A015-1C6A843A5755}" dt="2022-02-28T00:53:56.465" v="828"/>
          <ac:picMkLst>
            <pc:docMk/>
            <pc:sldMk cId="4045681365" sldId="291"/>
            <ac:picMk id="6146" creationId="{EC35B57D-F1CE-4BDD-9C39-78CB32CA597C}"/>
          </ac:picMkLst>
        </pc:picChg>
      </pc:sldChg>
      <pc:sldChg chg="addSp modSp add mod ord">
        <pc:chgData name="Sean W" userId="0c3a54958d417292" providerId="LiveId" clId="{B23E5AEB-15AC-4D19-A015-1C6A843A5755}" dt="2022-03-13T17:34:37.104" v="2710"/>
        <pc:sldMkLst>
          <pc:docMk/>
          <pc:sldMk cId="2258272969" sldId="292"/>
        </pc:sldMkLst>
        <pc:spChg chg="add mod">
          <ac:chgData name="Sean W" userId="0c3a54958d417292" providerId="LiveId" clId="{B23E5AEB-15AC-4D19-A015-1C6A843A5755}" dt="2022-02-28T01:00:18.078" v="869" actId="1076"/>
          <ac:spMkLst>
            <pc:docMk/>
            <pc:sldMk cId="2258272969" sldId="292"/>
            <ac:spMk id="3" creationId="{79B60F0E-BE6E-4C68-8374-F65DDB2766C1}"/>
          </ac:spMkLst>
        </pc:spChg>
        <pc:spChg chg="add mod">
          <ac:chgData name="Sean W" userId="0c3a54958d417292" providerId="LiveId" clId="{B23E5AEB-15AC-4D19-A015-1C6A843A5755}" dt="2022-02-28T01:00:10.103" v="866" actId="1076"/>
          <ac:spMkLst>
            <pc:docMk/>
            <pc:sldMk cId="2258272969" sldId="292"/>
            <ac:spMk id="4" creationId="{834C271C-18E8-4D66-81FD-F630270075CF}"/>
          </ac:spMkLst>
        </pc:spChg>
        <pc:spChg chg="add mod">
          <ac:chgData name="Sean W" userId="0c3a54958d417292" providerId="LiveId" clId="{B23E5AEB-15AC-4D19-A015-1C6A843A5755}" dt="2022-02-28T01:05:50.037" v="979" actId="20577"/>
          <ac:spMkLst>
            <pc:docMk/>
            <pc:sldMk cId="2258272969" sldId="292"/>
            <ac:spMk id="5" creationId="{8642CD45-7DD6-4FB5-81CF-405A268D5564}"/>
          </ac:spMkLst>
        </pc:spChg>
        <pc:picChg chg="mod">
          <ac:chgData name="Sean W" userId="0c3a54958d417292" providerId="LiveId" clId="{B23E5AEB-15AC-4D19-A015-1C6A843A5755}" dt="2022-02-28T01:00:13.267" v="867" actId="1076"/>
          <ac:picMkLst>
            <pc:docMk/>
            <pc:sldMk cId="2258272969" sldId="292"/>
            <ac:picMk id="7" creationId="{0C9EA20F-45BC-4154-9242-23B49C6F56DF}"/>
          </ac:picMkLst>
        </pc:picChg>
      </pc:sldChg>
      <pc:sldChg chg="addSp delSp modSp add mod">
        <pc:chgData name="Sean W" userId="0c3a54958d417292" providerId="LiveId" clId="{B23E5AEB-15AC-4D19-A015-1C6A843A5755}" dt="2022-02-28T04:46:49.651" v="1380" actId="20577"/>
        <pc:sldMkLst>
          <pc:docMk/>
          <pc:sldMk cId="3961191952" sldId="293"/>
        </pc:sldMkLst>
        <pc:spChg chg="mod">
          <ac:chgData name="Sean W" userId="0c3a54958d417292" providerId="LiveId" clId="{B23E5AEB-15AC-4D19-A015-1C6A843A5755}" dt="2022-02-28T04:28:13.148" v="1222" actId="20577"/>
          <ac:spMkLst>
            <pc:docMk/>
            <pc:sldMk cId="3961191952" sldId="293"/>
            <ac:spMk id="2" creationId="{2FFBB84B-3EC9-4A72-9311-5C8C52BD0E5E}"/>
          </ac:spMkLst>
        </pc:spChg>
        <pc:spChg chg="del mod">
          <ac:chgData name="Sean W" userId="0c3a54958d417292" providerId="LiveId" clId="{B23E5AEB-15AC-4D19-A015-1C6A843A5755}" dt="2022-02-28T04:34:00.476" v="1236" actId="478"/>
          <ac:spMkLst>
            <pc:docMk/>
            <pc:sldMk cId="3961191952" sldId="293"/>
            <ac:spMk id="3" creationId="{2D657326-B390-4C7C-81C2-C8DBBD138CF5}"/>
          </ac:spMkLst>
        </pc:spChg>
        <pc:spChg chg="add mod">
          <ac:chgData name="Sean W" userId="0c3a54958d417292" providerId="LiveId" clId="{B23E5AEB-15AC-4D19-A015-1C6A843A5755}" dt="2022-02-28T04:46:49.651" v="1380" actId="20577"/>
          <ac:spMkLst>
            <pc:docMk/>
            <pc:sldMk cId="3961191952" sldId="293"/>
            <ac:spMk id="4" creationId="{ABBC7AFC-E3ED-4427-9151-41733CEF9273}"/>
          </ac:spMkLst>
        </pc:spChg>
        <pc:spChg chg="add mod">
          <ac:chgData name="Sean W" userId="0c3a54958d417292" providerId="LiveId" clId="{B23E5AEB-15AC-4D19-A015-1C6A843A5755}" dt="2022-02-28T04:37:54.707" v="1326" actId="1076"/>
          <ac:spMkLst>
            <pc:docMk/>
            <pc:sldMk cId="3961191952" sldId="293"/>
            <ac:spMk id="5" creationId="{D7329DFA-3657-4779-835D-D40E1162A05C}"/>
          </ac:spMkLst>
        </pc:spChg>
      </pc:sldChg>
      <pc:sldChg chg="addSp delSp modSp add mod">
        <pc:chgData name="Sean W" userId="0c3a54958d417292" providerId="LiveId" clId="{B23E5AEB-15AC-4D19-A015-1C6A843A5755}" dt="2022-03-13T17:54:38.983" v="2803" actId="20577"/>
        <pc:sldMkLst>
          <pc:docMk/>
          <pc:sldMk cId="1151431596" sldId="294"/>
        </pc:sldMkLst>
        <pc:spChg chg="mod">
          <ac:chgData name="Sean W" userId="0c3a54958d417292" providerId="LiveId" clId="{B23E5AEB-15AC-4D19-A015-1C6A843A5755}" dt="2022-02-28T03:37:45.973" v="1156" actId="1076"/>
          <ac:spMkLst>
            <pc:docMk/>
            <pc:sldMk cId="1151431596" sldId="294"/>
            <ac:spMk id="2" creationId="{2FFBB84B-3EC9-4A72-9311-5C8C52BD0E5E}"/>
          </ac:spMkLst>
        </pc:spChg>
        <pc:spChg chg="mod">
          <ac:chgData name="Sean W" userId="0c3a54958d417292" providerId="LiveId" clId="{B23E5AEB-15AC-4D19-A015-1C6A843A5755}" dt="2022-03-13T17:53:28.522" v="2767" actId="1076"/>
          <ac:spMkLst>
            <pc:docMk/>
            <pc:sldMk cId="1151431596" sldId="294"/>
            <ac:spMk id="3" creationId="{2D657326-B390-4C7C-81C2-C8DBBD138CF5}"/>
          </ac:spMkLst>
        </pc:spChg>
        <pc:spChg chg="del">
          <ac:chgData name="Sean W" userId="0c3a54958d417292" providerId="LiveId" clId="{B23E5AEB-15AC-4D19-A015-1C6A843A5755}" dt="2022-02-28T03:29:49.135" v="1103" actId="478"/>
          <ac:spMkLst>
            <pc:docMk/>
            <pc:sldMk cId="1151431596" sldId="294"/>
            <ac:spMk id="4" creationId="{213FBC06-60F2-4E5C-951D-29E0DDF7823C}"/>
          </ac:spMkLst>
        </pc:spChg>
        <pc:spChg chg="add mod">
          <ac:chgData name="Sean W" userId="0c3a54958d417292" providerId="LiveId" clId="{B23E5AEB-15AC-4D19-A015-1C6A843A5755}" dt="2022-03-13T17:53:57.159" v="2775" actId="20577"/>
          <ac:spMkLst>
            <pc:docMk/>
            <pc:sldMk cId="1151431596" sldId="294"/>
            <ac:spMk id="5" creationId="{A3CD19A7-3EBE-40E6-B668-6107C85BB4BD}"/>
          </ac:spMkLst>
        </pc:spChg>
        <pc:spChg chg="add mod">
          <ac:chgData name="Sean W" userId="0c3a54958d417292" providerId="LiveId" clId="{B23E5AEB-15AC-4D19-A015-1C6A843A5755}" dt="2022-03-13T17:54:16.610" v="2785" actId="6549"/>
          <ac:spMkLst>
            <pc:docMk/>
            <pc:sldMk cId="1151431596" sldId="294"/>
            <ac:spMk id="6" creationId="{1245126F-C1E3-47AB-A1CF-2C57BB41EA10}"/>
          </ac:spMkLst>
        </pc:spChg>
        <pc:spChg chg="add mod">
          <ac:chgData name="Sean W" userId="0c3a54958d417292" providerId="LiveId" clId="{B23E5AEB-15AC-4D19-A015-1C6A843A5755}" dt="2022-03-13T17:54:23.913" v="2793" actId="20577"/>
          <ac:spMkLst>
            <pc:docMk/>
            <pc:sldMk cId="1151431596" sldId="294"/>
            <ac:spMk id="7" creationId="{DC11A6BB-AC8C-48A2-B2FE-21CC5EFFE392}"/>
          </ac:spMkLst>
        </pc:spChg>
        <pc:spChg chg="add mod">
          <ac:chgData name="Sean W" userId="0c3a54958d417292" providerId="LiveId" clId="{B23E5AEB-15AC-4D19-A015-1C6A843A5755}" dt="2022-03-13T17:54:38.983" v="2803" actId="20577"/>
          <ac:spMkLst>
            <pc:docMk/>
            <pc:sldMk cId="1151431596" sldId="294"/>
            <ac:spMk id="8" creationId="{6C14DDEF-6802-487A-94F8-5E590CEE215C}"/>
          </ac:spMkLst>
        </pc:spChg>
        <pc:spChg chg="add del mod">
          <ac:chgData name="Sean W" userId="0c3a54958d417292" providerId="LiveId" clId="{B23E5AEB-15AC-4D19-A015-1C6A843A5755}" dt="2022-02-28T03:38:00.886" v="1159" actId="478"/>
          <ac:spMkLst>
            <pc:docMk/>
            <pc:sldMk cId="1151431596" sldId="294"/>
            <ac:spMk id="17" creationId="{E9C3942C-F816-4930-ACBC-215621E72E4E}"/>
          </ac:spMkLst>
        </pc:spChg>
        <pc:spChg chg="add mod">
          <ac:chgData name="Sean W" userId="0c3a54958d417292" providerId="LiveId" clId="{B23E5AEB-15AC-4D19-A015-1C6A843A5755}" dt="2022-02-28T03:34:19.365" v="1144" actId="1076"/>
          <ac:spMkLst>
            <pc:docMk/>
            <pc:sldMk cId="1151431596" sldId="294"/>
            <ac:spMk id="18" creationId="{BA7D435C-6A40-43A9-95CD-54ADBD2FFDFB}"/>
          </ac:spMkLst>
        </pc:spChg>
        <pc:spChg chg="add mod">
          <ac:chgData name="Sean W" userId="0c3a54958d417292" providerId="LiveId" clId="{B23E5AEB-15AC-4D19-A015-1C6A843A5755}" dt="2022-02-28T03:38:11.884" v="1162" actId="1076"/>
          <ac:spMkLst>
            <pc:docMk/>
            <pc:sldMk cId="1151431596" sldId="294"/>
            <ac:spMk id="19" creationId="{5AA2C37B-8338-4E42-BC65-10F4F6323A1B}"/>
          </ac:spMkLst>
        </pc:spChg>
        <pc:cxnChg chg="add mod">
          <ac:chgData name="Sean W" userId="0c3a54958d417292" providerId="LiveId" clId="{B23E5AEB-15AC-4D19-A015-1C6A843A5755}" dt="2022-02-28T03:33:11.806" v="1129" actId="1582"/>
          <ac:cxnSpMkLst>
            <pc:docMk/>
            <pc:sldMk cId="1151431596" sldId="294"/>
            <ac:cxnSpMk id="10" creationId="{41D57BB7-4C21-4836-9167-2F5FC9020726}"/>
          </ac:cxnSpMkLst>
        </pc:cxnChg>
        <pc:cxnChg chg="add mod">
          <ac:chgData name="Sean W" userId="0c3a54958d417292" providerId="LiveId" clId="{B23E5AEB-15AC-4D19-A015-1C6A843A5755}" dt="2022-02-28T03:33:11.806" v="1129" actId="1582"/>
          <ac:cxnSpMkLst>
            <pc:docMk/>
            <pc:sldMk cId="1151431596" sldId="294"/>
            <ac:cxnSpMk id="12" creationId="{0F3E2AB4-6CE1-45BF-B101-171764607594}"/>
          </ac:cxnSpMkLst>
        </pc:cxnChg>
        <pc:cxnChg chg="add mod">
          <ac:chgData name="Sean W" userId="0c3a54958d417292" providerId="LiveId" clId="{B23E5AEB-15AC-4D19-A015-1C6A843A5755}" dt="2022-02-28T03:33:11.806" v="1129" actId="1582"/>
          <ac:cxnSpMkLst>
            <pc:docMk/>
            <pc:sldMk cId="1151431596" sldId="294"/>
            <ac:cxnSpMk id="14" creationId="{4F41420E-A941-432A-AC2E-543E69465CE9}"/>
          </ac:cxnSpMkLst>
        </pc:cxnChg>
        <pc:cxnChg chg="add mod">
          <ac:chgData name="Sean W" userId="0c3a54958d417292" providerId="LiveId" clId="{B23E5AEB-15AC-4D19-A015-1C6A843A5755}" dt="2022-02-28T03:33:11.806" v="1129" actId="1582"/>
          <ac:cxnSpMkLst>
            <pc:docMk/>
            <pc:sldMk cId="1151431596" sldId="294"/>
            <ac:cxnSpMk id="16" creationId="{D0FAB820-1982-4FEA-AFC9-21791F2662D9}"/>
          </ac:cxnSpMkLst>
        </pc:cxnChg>
      </pc:sldChg>
      <pc:sldChg chg="addSp delSp modSp add mod modShow">
        <pc:chgData name="Sean W" userId="0c3a54958d417292" providerId="LiveId" clId="{B23E5AEB-15AC-4D19-A015-1C6A843A5755}" dt="2022-03-13T17:55:28.975" v="2822" actId="1076"/>
        <pc:sldMkLst>
          <pc:docMk/>
          <pc:sldMk cId="1121026774" sldId="295"/>
        </pc:sldMkLst>
        <pc:spChg chg="del">
          <ac:chgData name="Sean W" userId="0c3a54958d417292" providerId="LiveId" clId="{B23E5AEB-15AC-4D19-A015-1C6A843A5755}" dt="2022-02-28T03:42:08.341" v="1166" actId="478"/>
          <ac:spMkLst>
            <pc:docMk/>
            <pc:sldMk cId="1121026774" sldId="295"/>
            <ac:spMk id="3" creationId="{2D657326-B390-4C7C-81C2-C8DBBD138CF5}"/>
          </ac:spMkLst>
        </pc:spChg>
        <pc:spChg chg="del">
          <ac:chgData name="Sean W" userId="0c3a54958d417292" providerId="LiveId" clId="{B23E5AEB-15AC-4D19-A015-1C6A843A5755}" dt="2022-03-13T17:55:12.534" v="2804" actId="478"/>
          <ac:spMkLst>
            <pc:docMk/>
            <pc:sldMk cId="1121026774" sldId="295"/>
            <ac:spMk id="5" creationId="{A3CD19A7-3EBE-40E6-B668-6107C85BB4BD}"/>
          </ac:spMkLst>
        </pc:spChg>
        <pc:spChg chg="del">
          <ac:chgData name="Sean W" userId="0c3a54958d417292" providerId="LiveId" clId="{B23E5AEB-15AC-4D19-A015-1C6A843A5755}" dt="2022-03-13T17:55:12.534" v="2804" actId="478"/>
          <ac:spMkLst>
            <pc:docMk/>
            <pc:sldMk cId="1121026774" sldId="295"/>
            <ac:spMk id="6" creationId="{1245126F-C1E3-47AB-A1CF-2C57BB41EA10}"/>
          </ac:spMkLst>
        </pc:spChg>
        <pc:spChg chg="del">
          <ac:chgData name="Sean W" userId="0c3a54958d417292" providerId="LiveId" clId="{B23E5AEB-15AC-4D19-A015-1C6A843A5755}" dt="2022-03-13T17:55:12.534" v="2804" actId="478"/>
          <ac:spMkLst>
            <pc:docMk/>
            <pc:sldMk cId="1121026774" sldId="295"/>
            <ac:spMk id="7" creationId="{DC11A6BB-AC8C-48A2-B2FE-21CC5EFFE392}"/>
          </ac:spMkLst>
        </pc:spChg>
        <pc:spChg chg="del">
          <ac:chgData name="Sean W" userId="0c3a54958d417292" providerId="LiveId" clId="{B23E5AEB-15AC-4D19-A015-1C6A843A5755}" dt="2022-03-13T17:55:12.534" v="2804" actId="478"/>
          <ac:spMkLst>
            <pc:docMk/>
            <pc:sldMk cId="1121026774" sldId="295"/>
            <ac:spMk id="8" creationId="{6C14DDEF-6802-487A-94F8-5E590CEE215C}"/>
          </ac:spMkLst>
        </pc:spChg>
        <pc:spChg chg="add mod">
          <ac:chgData name="Sean W" userId="0c3a54958d417292" providerId="LiveId" clId="{B23E5AEB-15AC-4D19-A015-1C6A843A5755}" dt="2022-03-13T17:55:28.975" v="2822" actId="1076"/>
          <ac:spMkLst>
            <pc:docMk/>
            <pc:sldMk cId="1121026774" sldId="295"/>
            <ac:spMk id="12" creationId="{5FF1A67D-EFF8-49D8-9BEC-77DD1088131A}"/>
          </ac:spMkLst>
        </pc:spChg>
        <pc:spChg chg="add mod">
          <ac:chgData name="Sean W" userId="0c3a54958d417292" providerId="LiveId" clId="{B23E5AEB-15AC-4D19-A015-1C6A843A5755}" dt="2022-03-13T17:52:40.853" v="2742" actId="1076"/>
          <ac:spMkLst>
            <pc:docMk/>
            <pc:sldMk cId="1121026774" sldId="295"/>
            <ac:spMk id="13" creationId="{F3759E8F-B37A-4DE4-B64C-862C7471479D}"/>
          </ac:spMkLst>
        </pc:spChg>
        <pc:spChg chg="add mod">
          <ac:chgData name="Sean W" userId="0c3a54958d417292" providerId="LiveId" clId="{B23E5AEB-15AC-4D19-A015-1C6A843A5755}" dt="2022-03-13T17:55:12.856" v="2805"/>
          <ac:spMkLst>
            <pc:docMk/>
            <pc:sldMk cId="1121026774" sldId="295"/>
            <ac:spMk id="14" creationId="{58AB3BE8-A616-4845-A362-4AD24F3E173A}"/>
          </ac:spMkLst>
        </pc:spChg>
        <pc:spChg chg="add mod">
          <ac:chgData name="Sean W" userId="0c3a54958d417292" providerId="LiveId" clId="{B23E5AEB-15AC-4D19-A015-1C6A843A5755}" dt="2022-02-28T03:42:36.890" v="1177" actId="20577"/>
          <ac:spMkLst>
            <pc:docMk/>
            <pc:sldMk cId="1121026774" sldId="295"/>
            <ac:spMk id="15" creationId="{BC5BEB8C-FB7E-400C-9724-39345C102DAA}"/>
          </ac:spMkLst>
        </pc:spChg>
        <pc:spChg chg="add mod">
          <ac:chgData name="Sean W" userId="0c3a54958d417292" providerId="LiveId" clId="{B23E5AEB-15AC-4D19-A015-1C6A843A5755}" dt="2022-03-13T17:55:12.856" v="2805"/>
          <ac:spMkLst>
            <pc:docMk/>
            <pc:sldMk cId="1121026774" sldId="295"/>
            <ac:spMk id="16" creationId="{D349DCD3-22E9-431D-9927-02362FE59F50}"/>
          </ac:spMkLst>
        </pc:spChg>
        <pc:spChg chg="add mod">
          <ac:chgData name="Sean W" userId="0c3a54958d417292" providerId="LiveId" clId="{B23E5AEB-15AC-4D19-A015-1C6A843A5755}" dt="2022-02-28T03:42:41.624" v="1183" actId="20577"/>
          <ac:spMkLst>
            <pc:docMk/>
            <pc:sldMk cId="1121026774" sldId="295"/>
            <ac:spMk id="17" creationId="{7AF54636-BD6B-4B05-8D1F-619D002DF135}"/>
          </ac:spMkLst>
        </pc:spChg>
        <pc:spChg chg="add mod">
          <ac:chgData name="Sean W" userId="0c3a54958d417292" providerId="LiveId" clId="{B23E5AEB-15AC-4D19-A015-1C6A843A5755}" dt="2022-03-13T17:55:12.856" v="2805"/>
          <ac:spMkLst>
            <pc:docMk/>
            <pc:sldMk cId="1121026774" sldId="295"/>
            <ac:spMk id="18" creationId="{65518B28-62A7-4FBD-8D7E-E0B7B6AC42BB}"/>
          </ac:spMkLst>
        </pc:spChg>
        <pc:spChg chg="del">
          <ac:chgData name="Sean W" userId="0c3a54958d417292" providerId="LiveId" clId="{B23E5AEB-15AC-4D19-A015-1C6A843A5755}" dt="2022-02-28T03:42:02.784" v="1164" actId="478"/>
          <ac:spMkLst>
            <pc:docMk/>
            <pc:sldMk cId="1121026774" sldId="295"/>
            <ac:spMk id="18" creationId="{BA7D435C-6A40-43A9-95CD-54ADBD2FFDFB}"/>
          </ac:spMkLst>
        </pc:spChg>
        <pc:spChg chg="add mod">
          <ac:chgData name="Sean W" userId="0c3a54958d417292" providerId="LiveId" clId="{B23E5AEB-15AC-4D19-A015-1C6A843A5755}" dt="2022-03-13T17:55:12.856" v="2805"/>
          <ac:spMkLst>
            <pc:docMk/>
            <pc:sldMk cId="1121026774" sldId="295"/>
            <ac:spMk id="19" creationId="{090A5F87-DED0-4FB6-9DCA-01CAA3FBAEE4}"/>
          </ac:spMkLst>
        </pc:spChg>
        <pc:spChg chg="del">
          <ac:chgData name="Sean W" userId="0c3a54958d417292" providerId="LiveId" clId="{B23E5AEB-15AC-4D19-A015-1C6A843A5755}" dt="2022-02-28T03:42:05.171" v="1165" actId="478"/>
          <ac:spMkLst>
            <pc:docMk/>
            <pc:sldMk cId="1121026774" sldId="295"/>
            <ac:spMk id="19" creationId="{5AA2C37B-8338-4E42-BC65-10F4F6323A1B}"/>
          </ac:spMkLst>
        </pc:spChg>
        <pc:spChg chg="add mod">
          <ac:chgData name="Sean W" userId="0c3a54958d417292" providerId="LiveId" clId="{B23E5AEB-15AC-4D19-A015-1C6A843A5755}" dt="2022-02-28T03:42:49.085" v="1191" actId="20577"/>
          <ac:spMkLst>
            <pc:docMk/>
            <pc:sldMk cId="1121026774" sldId="295"/>
            <ac:spMk id="20" creationId="{F522FE44-6214-4005-89B2-0B70DC314851}"/>
          </ac:spMkLst>
        </pc:spChg>
        <pc:spChg chg="add mod">
          <ac:chgData name="Sean W" userId="0c3a54958d417292" providerId="LiveId" clId="{B23E5AEB-15AC-4D19-A015-1C6A843A5755}" dt="2022-02-28T03:43:00.076" v="1199" actId="20577"/>
          <ac:spMkLst>
            <pc:docMk/>
            <pc:sldMk cId="1121026774" sldId="295"/>
            <ac:spMk id="21" creationId="{4B6B78ED-EC5C-445D-B9CB-2D6F11EC9262}"/>
          </ac:spMkLst>
        </pc:spChg>
        <pc:cxnChg chg="add del">
          <ac:chgData name="Sean W" userId="0c3a54958d417292" providerId="LiveId" clId="{B23E5AEB-15AC-4D19-A015-1C6A843A5755}" dt="2022-03-13T17:52:00.954" v="2714" actId="478"/>
          <ac:cxnSpMkLst>
            <pc:docMk/>
            <pc:sldMk cId="1121026774" sldId="295"/>
            <ac:cxnSpMk id="9" creationId="{9CCD0A45-59C9-4E06-8705-7DC7657BF825}"/>
          </ac:cxnSpMkLst>
        </pc:cxnChg>
        <pc:cxnChg chg="del">
          <ac:chgData name="Sean W" userId="0c3a54958d417292" providerId="LiveId" clId="{B23E5AEB-15AC-4D19-A015-1C6A843A5755}" dt="2022-02-28T03:42:13.116" v="1167" actId="478"/>
          <ac:cxnSpMkLst>
            <pc:docMk/>
            <pc:sldMk cId="1121026774" sldId="295"/>
            <ac:cxnSpMk id="10" creationId="{41D57BB7-4C21-4836-9167-2F5FC9020726}"/>
          </ac:cxnSpMkLst>
        </pc:cxnChg>
        <pc:cxnChg chg="del">
          <ac:chgData name="Sean W" userId="0c3a54958d417292" providerId="LiveId" clId="{B23E5AEB-15AC-4D19-A015-1C6A843A5755}" dt="2022-02-28T03:42:13.116" v="1167" actId="478"/>
          <ac:cxnSpMkLst>
            <pc:docMk/>
            <pc:sldMk cId="1121026774" sldId="295"/>
            <ac:cxnSpMk id="12" creationId="{0F3E2AB4-6CE1-45BF-B101-171764607594}"/>
          </ac:cxnSpMkLst>
        </pc:cxnChg>
        <pc:cxnChg chg="del">
          <ac:chgData name="Sean W" userId="0c3a54958d417292" providerId="LiveId" clId="{B23E5AEB-15AC-4D19-A015-1C6A843A5755}" dt="2022-02-28T03:42:13.116" v="1167" actId="478"/>
          <ac:cxnSpMkLst>
            <pc:docMk/>
            <pc:sldMk cId="1121026774" sldId="295"/>
            <ac:cxnSpMk id="14" creationId="{4F41420E-A941-432A-AC2E-543E69465CE9}"/>
          </ac:cxnSpMkLst>
        </pc:cxnChg>
        <pc:cxnChg chg="del">
          <ac:chgData name="Sean W" userId="0c3a54958d417292" providerId="LiveId" clId="{B23E5AEB-15AC-4D19-A015-1C6A843A5755}" dt="2022-02-28T03:42:13.116" v="1167" actId="478"/>
          <ac:cxnSpMkLst>
            <pc:docMk/>
            <pc:sldMk cId="1121026774" sldId="295"/>
            <ac:cxnSpMk id="16" creationId="{D0FAB820-1982-4FEA-AFC9-21791F2662D9}"/>
          </ac:cxnSpMkLst>
        </pc:cxnChg>
      </pc:sldChg>
      <pc:sldChg chg="addSp delSp modSp add mod">
        <pc:chgData name="Sean W" userId="0c3a54958d417292" providerId="LiveId" clId="{B23E5AEB-15AC-4D19-A015-1C6A843A5755}" dt="2022-03-09T03:44:45.893" v="2094"/>
        <pc:sldMkLst>
          <pc:docMk/>
          <pc:sldMk cId="524494246" sldId="296"/>
        </pc:sldMkLst>
        <pc:spChg chg="mod">
          <ac:chgData name="Sean W" userId="0c3a54958d417292" providerId="LiveId" clId="{B23E5AEB-15AC-4D19-A015-1C6A843A5755}" dt="2022-03-09T03:44:45.893" v="2094"/>
          <ac:spMkLst>
            <pc:docMk/>
            <pc:sldMk cId="524494246" sldId="296"/>
            <ac:spMk id="2" creationId="{2FFBB84B-3EC9-4A72-9311-5C8C52BD0E5E}"/>
          </ac:spMkLst>
        </pc:spChg>
        <pc:spChg chg="del">
          <ac:chgData name="Sean W" userId="0c3a54958d417292" providerId="LiveId" clId="{B23E5AEB-15AC-4D19-A015-1C6A843A5755}" dt="2022-03-08T04:39:28.258" v="1887" actId="478"/>
          <ac:spMkLst>
            <pc:docMk/>
            <pc:sldMk cId="524494246" sldId="296"/>
            <ac:spMk id="3" creationId="{2D657326-B390-4C7C-81C2-C8DBBD138CF5}"/>
          </ac:spMkLst>
        </pc:spChg>
        <pc:spChg chg="add mod">
          <ac:chgData name="Sean W" userId="0c3a54958d417292" providerId="LiveId" clId="{B23E5AEB-15AC-4D19-A015-1C6A843A5755}" dt="2022-03-08T04:44:50.220" v="1892"/>
          <ac:spMkLst>
            <pc:docMk/>
            <pc:sldMk cId="524494246" sldId="296"/>
            <ac:spMk id="6" creationId="{18B22F08-1656-4DEC-A555-0164E6E23E37}"/>
          </ac:spMkLst>
        </pc:spChg>
        <pc:spChg chg="add mod">
          <ac:chgData name="Sean W" userId="0c3a54958d417292" providerId="LiveId" clId="{B23E5AEB-15AC-4D19-A015-1C6A843A5755}" dt="2022-03-08T04:45:44.072" v="1919" actId="1076"/>
          <ac:spMkLst>
            <pc:docMk/>
            <pc:sldMk cId="524494246" sldId="296"/>
            <ac:spMk id="8" creationId="{C633D340-896A-4FAC-8287-B6E109CDC0C3}"/>
          </ac:spMkLst>
        </pc:spChg>
        <pc:picChg chg="add mod">
          <ac:chgData name="Sean W" userId="0c3a54958d417292" providerId="LiveId" clId="{B23E5AEB-15AC-4D19-A015-1C6A843A5755}" dt="2022-03-08T04:46:15.051" v="1923" actId="1076"/>
          <ac:picMkLst>
            <pc:docMk/>
            <pc:sldMk cId="524494246" sldId="296"/>
            <ac:picMk id="4" creationId="{4CD8FE62-098B-4D07-83B4-26E6395A73C6}"/>
          </ac:picMkLst>
        </pc:picChg>
        <pc:picChg chg="add mod">
          <ac:chgData name="Sean W" userId="0c3a54958d417292" providerId="LiveId" clId="{B23E5AEB-15AC-4D19-A015-1C6A843A5755}" dt="2022-03-08T04:45:01.099" v="1895" actId="1076"/>
          <ac:picMkLst>
            <pc:docMk/>
            <pc:sldMk cId="524494246" sldId="296"/>
            <ac:picMk id="5" creationId="{9134C77A-370A-4794-8D4B-4E80DB15191B}"/>
          </ac:picMkLst>
        </pc:picChg>
        <pc:picChg chg="add mod">
          <ac:chgData name="Sean W" userId="0c3a54958d417292" providerId="LiveId" clId="{B23E5AEB-15AC-4D19-A015-1C6A843A5755}" dt="2022-03-08T04:45:19.835" v="1898" actId="1076"/>
          <ac:picMkLst>
            <pc:docMk/>
            <pc:sldMk cId="524494246" sldId="296"/>
            <ac:picMk id="7" creationId="{B79D3AB4-A60A-4233-ACCE-9D62651D0814}"/>
          </ac:picMkLst>
        </pc:picChg>
        <pc:cxnChg chg="add mod">
          <ac:chgData name="Sean W" userId="0c3a54958d417292" providerId="LiveId" clId="{B23E5AEB-15AC-4D19-A015-1C6A843A5755}" dt="2022-03-08T04:46:20.581" v="1925" actId="14100"/>
          <ac:cxnSpMkLst>
            <pc:docMk/>
            <pc:sldMk cId="524494246" sldId="296"/>
            <ac:cxnSpMk id="10" creationId="{91D16E72-2142-4E1A-9F0A-9916A624A25C}"/>
          </ac:cxnSpMkLst>
        </pc:cxnChg>
        <pc:cxnChg chg="add mod">
          <ac:chgData name="Sean W" userId="0c3a54958d417292" providerId="LiveId" clId="{B23E5AEB-15AC-4D19-A015-1C6A843A5755}" dt="2022-03-08T04:46:26.396" v="1927" actId="14100"/>
          <ac:cxnSpMkLst>
            <pc:docMk/>
            <pc:sldMk cId="524494246" sldId="296"/>
            <ac:cxnSpMk id="12" creationId="{3F88A0FF-E447-4B9D-82AB-56404C7CADA4}"/>
          </ac:cxnSpMkLst>
        </pc:cxnChg>
        <pc:cxnChg chg="add">
          <ac:chgData name="Sean W" userId="0c3a54958d417292" providerId="LiveId" clId="{B23E5AEB-15AC-4D19-A015-1C6A843A5755}" dt="2022-03-08T04:46:02.792" v="1922" actId="11529"/>
          <ac:cxnSpMkLst>
            <pc:docMk/>
            <pc:sldMk cId="524494246" sldId="296"/>
            <ac:cxnSpMk id="14" creationId="{C0004D28-C631-47DF-97B0-CA0D46FEFDEB}"/>
          </ac:cxnSpMkLst>
        </pc:cxnChg>
      </pc:sldChg>
      <pc:sldChg chg="addSp delSp modSp add mod">
        <pc:chgData name="Sean W" userId="0c3a54958d417292" providerId="LiveId" clId="{B23E5AEB-15AC-4D19-A015-1C6A843A5755}" dt="2022-03-13T18:55:43.949" v="3038" actId="478"/>
        <pc:sldMkLst>
          <pc:docMk/>
          <pc:sldMk cId="1917398498" sldId="297"/>
        </pc:sldMkLst>
        <pc:spChg chg="add mod">
          <ac:chgData name="Sean W" userId="0c3a54958d417292" providerId="LiveId" clId="{B23E5AEB-15AC-4D19-A015-1C6A843A5755}" dt="2022-02-28T04:42:02.466" v="1370" actId="207"/>
          <ac:spMkLst>
            <pc:docMk/>
            <pc:sldMk cId="1917398498" sldId="297"/>
            <ac:spMk id="3" creationId="{2AEC3F23-C4F5-40F7-9B10-2EE9EE1BBA60}"/>
          </ac:spMkLst>
        </pc:spChg>
        <pc:spChg chg="mod">
          <ac:chgData name="Sean W" userId="0c3a54958d417292" providerId="LiveId" clId="{B23E5AEB-15AC-4D19-A015-1C6A843A5755}" dt="2022-02-28T05:23:17.677" v="1811" actId="20577"/>
          <ac:spMkLst>
            <pc:docMk/>
            <pc:sldMk cId="1917398498" sldId="297"/>
            <ac:spMk id="4" creationId="{ABBC7AFC-E3ED-4427-9151-41733CEF9273}"/>
          </ac:spMkLst>
        </pc:spChg>
        <pc:spChg chg="del">
          <ac:chgData name="Sean W" userId="0c3a54958d417292" providerId="LiveId" clId="{B23E5AEB-15AC-4D19-A015-1C6A843A5755}" dt="2022-02-28T04:39:13.136" v="1328" actId="478"/>
          <ac:spMkLst>
            <pc:docMk/>
            <pc:sldMk cId="1917398498" sldId="297"/>
            <ac:spMk id="5" creationId="{D7329DFA-3657-4779-835D-D40E1162A05C}"/>
          </ac:spMkLst>
        </pc:spChg>
        <pc:spChg chg="add mod">
          <ac:chgData name="Sean W" userId="0c3a54958d417292" providerId="LiveId" clId="{B23E5AEB-15AC-4D19-A015-1C6A843A5755}" dt="2022-02-28T04:41:10.879" v="1369" actId="1076"/>
          <ac:spMkLst>
            <pc:docMk/>
            <pc:sldMk cId="1917398498" sldId="297"/>
            <ac:spMk id="6" creationId="{F955A954-94F5-4D6F-B19A-17289E7192DC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7" creationId="{26E0D0B8-83AB-478A-AD75-0B6060C3805D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8" creationId="{2960CC5A-5A0F-4B00-AB79-BB3360216808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9" creationId="{C9EED91E-8ED2-4445-81DE-09A35B1E919E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10" creationId="{254FD707-3A90-431C-9FCF-24CA73265A7D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11" creationId="{7A692F74-390E-4EDC-806C-0D257BDFA57C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12" creationId="{E60AB016-AC87-4752-8A92-B89C29AF6898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13" creationId="{3280367B-E4CC-4B5A-B354-CCE12738BE06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14" creationId="{49DDED54-8346-4A56-9D1D-6D05443BADF9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15" creationId="{CB9FEEB1-9CFD-4D76-903C-9BEB593320F2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16" creationId="{C77F23F0-D9A9-4DE0-9D05-1A4586FE9FCD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17" creationId="{C57B3A72-B034-4298-8161-387D44F4DEEB}"/>
          </ac:spMkLst>
        </pc:spChg>
        <pc:spChg chg="add del mod">
          <ac:chgData name="Sean W" userId="0c3a54958d417292" providerId="LiveId" clId="{B23E5AEB-15AC-4D19-A015-1C6A843A5755}" dt="2022-03-13T18:55:43.949" v="3038" actId="478"/>
          <ac:spMkLst>
            <pc:docMk/>
            <pc:sldMk cId="1917398498" sldId="297"/>
            <ac:spMk id="18" creationId="{C8AA1910-DF75-41A4-A8AE-6AD5472B6E3E}"/>
          </ac:spMkLst>
        </pc:spChg>
      </pc:sldChg>
      <pc:sldChg chg="addSp delSp modSp add mod">
        <pc:chgData name="Sean W" userId="0c3a54958d417292" providerId="LiveId" clId="{B23E5AEB-15AC-4D19-A015-1C6A843A5755}" dt="2022-03-13T19:20:40.995" v="3068" actId="14100"/>
        <pc:sldMkLst>
          <pc:docMk/>
          <pc:sldMk cId="287608680" sldId="298"/>
        </pc:sldMkLst>
        <pc:spChg chg="mod">
          <ac:chgData name="Sean W" userId="0c3a54958d417292" providerId="LiveId" clId="{B23E5AEB-15AC-4D19-A015-1C6A843A5755}" dt="2022-03-13T19:20:40.995" v="3068" actId="14100"/>
          <ac:spMkLst>
            <pc:docMk/>
            <pc:sldMk cId="287608680" sldId="298"/>
            <ac:spMk id="3" creationId="{2AEC3F23-C4F5-40F7-9B10-2EE9EE1BBA60}"/>
          </ac:spMkLst>
        </pc:spChg>
        <pc:spChg chg="mod">
          <ac:chgData name="Sean W" userId="0c3a54958d417292" providerId="LiveId" clId="{B23E5AEB-15AC-4D19-A015-1C6A843A5755}" dt="2022-02-28T04:47:38.580" v="1391" actId="20577"/>
          <ac:spMkLst>
            <pc:docMk/>
            <pc:sldMk cId="287608680" sldId="298"/>
            <ac:spMk id="4" creationId="{ABBC7AFC-E3ED-4427-9151-41733CEF9273}"/>
          </ac:spMkLst>
        </pc:spChg>
        <pc:spChg chg="del mod">
          <ac:chgData name="Sean W" userId="0c3a54958d417292" providerId="LiveId" clId="{B23E5AEB-15AC-4D19-A015-1C6A843A5755}" dt="2022-03-13T19:20:29.852" v="3064" actId="478"/>
          <ac:spMkLst>
            <pc:docMk/>
            <pc:sldMk cId="287608680" sldId="298"/>
            <ac:spMk id="6" creationId="{F955A954-94F5-4D6F-B19A-17289E7192DC}"/>
          </ac:spMkLst>
        </pc:spChg>
        <pc:spChg chg="add del mod">
          <ac:chgData name="Sean W" userId="0c3a54958d417292" providerId="LiveId" clId="{B23E5AEB-15AC-4D19-A015-1C6A843A5755}" dt="2022-03-13T19:20:37.402" v="3067" actId="478"/>
          <ac:spMkLst>
            <pc:docMk/>
            <pc:sldMk cId="287608680" sldId="298"/>
            <ac:spMk id="7" creationId="{B16E9027-A594-411B-B6C8-F0762AA4809A}"/>
          </ac:spMkLst>
        </pc:spChg>
        <pc:spChg chg="add del mod">
          <ac:chgData name="Sean W" userId="0c3a54958d417292" providerId="LiveId" clId="{B23E5AEB-15AC-4D19-A015-1C6A843A5755}" dt="2022-03-13T19:20:26.895" v="3063" actId="478"/>
          <ac:spMkLst>
            <pc:docMk/>
            <pc:sldMk cId="287608680" sldId="298"/>
            <ac:spMk id="8" creationId="{819C7F1A-5E6C-4270-BF03-542A34B1DC6A}"/>
          </ac:spMkLst>
        </pc:spChg>
        <pc:spChg chg="add mod">
          <ac:chgData name="Sean W" userId="0c3a54958d417292" providerId="LiveId" clId="{B23E5AEB-15AC-4D19-A015-1C6A843A5755}" dt="2022-03-13T19:20:15.896" v="3054" actId="1076"/>
          <ac:spMkLst>
            <pc:docMk/>
            <pc:sldMk cId="287608680" sldId="298"/>
            <ac:spMk id="9" creationId="{5BE94348-003B-4FFA-9BB8-255677DD6FB3}"/>
          </ac:spMkLst>
        </pc:spChg>
        <pc:spChg chg="add del mod">
          <ac:chgData name="Sean W" userId="0c3a54958d417292" providerId="LiveId" clId="{B23E5AEB-15AC-4D19-A015-1C6A843A5755}" dt="2022-02-28T04:48:25.501" v="1399" actId="478"/>
          <ac:spMkLst>
            <pc:docMk/>
            <pc:sldMk cId="287608680" sldId="298"/>
            <ac:spMk id="9" creationId="{F8055F4A-742C-4810-8BA1-8C6680B384A3}"/>
          </ac:spMkLst>
        </pc:spChg>
        <pc:spChg chg="add mod">
          <ac:chgData name="Sean W" userId="0c3a54958d417292" providerId="LiveId" clId="{B23E5AEB-15AC-4D19-A015-1C6A843A5755}" dt="2022-03-13T19:20:15.896" v="3054" actId="1076"/>
          <ac:spMkLst>
            <pc:docMk/>
            <pc:sldMk cId="287608680" sldId="298"/>
            <ac:spMk id="10" creationId="{AA4BF5DC-DE8A-4C21-B337-7BA61B5729F6}"/>
          </ac:spMkLst>
        </pc:spChg>
        <pc:spChg chg="add mod">
          <ac:chgData name="Sean W" userId="0c3a54958d417292" providerId="LiveId" clId="{B23E5AEB-15AC-4D19-A015-1C6A843A5755}" dt="2022-03-13T19:20:15.896" v="3054" actId="1076"/>
          <ac:spMkLst>
            <pc:docMk/>
            <pc:sldMk cId="287608680" sldId="298"/>
            <ac:spMk id="11" creationId="{1C9A6AE7-5C1C-4983-B83D-C4805E4BD85C}"/>
          </ac:spMkLst>
        </pc:spChg>
        <pc:spChg chg="add mod">
          <ac:chgData name="Sean W" userId="0c3a54958d417292" providerId="LiveId" clId="{B23E5AEB-15AC-4D19-A015-1C6A843A5755}" dt="2022-03-13T19:20:15.896" v="3054" actId="1076"/>
          <ac:spMkLst>
            <pc:docMk/>
            <pc:sldMk cId="287608680" sldId="298"/>
            <ac:spMk id="12" creationId="{5AF3AB8B-034E-40C3-9A1E-7D98E8A1E70E}"/>
          </ac:spMkLst>
        </pc:spChg>
        <pc:spChg chg="add mod">
          <ac:chgData name="Sean W" userId="0c3a54958d417292" providerId="LiveId" clId="{B23E5AEB-15AC-4D19-A015-1C6A843A5755}" dt="2022-03-13T19:20:15.896" v="3054" actId="1076"/>
          <ac:spMkLst>
            <pc:docMk/>
            <pc:sldMk cId="287608680" sldId="298"/>
            <ac:spMk id="13" creationId="{7A123BE8-9BC0-49D0-88CE-26ACC2A1765F}"/>
          </ac:spMkLst>
        </pc:spChg>
      </pc:sldChg>
      <pc:sldChg chg="modSp add mod">
        <pc:chgData name="Sean W" userId="0c3a54958d417292" providerId="LiveId" clId="{B23E5AEB-15AC-4D19-A015-1C6A843A5755}" dt="2022-02-28T05:28:50.858" v="1815" actId="20577"/>
        <pc:sldMkLst>
          <pc:docMk/>
          <pc:sldMk cId="2374822160" sldId="299"/>
        </pc:sldMkLst>
        <pc:spChg chg="mod">
          <ac:chgData name="Sean W" userId="0c3a54958d417292" providerId="LiveId" clId="{B23E5AEB-15AC-4D19-A015-1C6A843A5755}" dt="2022-02-28T04:52:23.031" v="1430" actId="14100"/>
          <ac:spMkLst>
            <pc:docMk/>
            <pc:sldMk cId="2374822160" sldId="299"/>
            <ac:spMk id="3" creationId="{2AEC3F23-C4F5-40F7-9B10-2EE9EE1BBA60}"/>
          </ac:spMkLst>
        </pc:spChg>
        <pc:spChg chg="mod">
          <ac:chgData name="Sean W" userId="0c3a54958d417292" providerId="LiveId" clId="{B23E5AEB-15AC-4D19-A015-1C6A843A5755}" dt="2022-02-28T04:50:54.590" v="1402" actId="20577"/>
          <ac:spMkLst>
            <pc:docMk/>
            <pc:sldMk cId="2374822160" sldId="299"/>
            <ac:spMk id="4" creationId="{ABBC7AFC-E3ED-4427-9151-41733CEF9273}"/>
          </ac:spMkLst>
        </pc:spChg>
        <pc:spChg chg="mod">
          <ac:chgData name="Sean W" userId="0c3a54958d417292" providerId="LiveId" clId="{B23E5AEB-15AC-4D19-A015-1C6A843A5755}" dt="2022-02-28T04:52:14.720" v="1429" actId="1076"/>
          <ac:spMkLst>
            <pc:docMk/>
            <pc:sldMk cId="2374822160" sldId="299"/>
            <ac:spMk id="6" creationId="{F955A954-94F5-4D6F-B19A-17289E7192DC}"/>
          </ac:spMkLst>
        </pc:spChg>
        <pc:spChg chg="mod">
          <ac:chgData name="Sean W" userId="0c3a54958d417292" providerId="LiveId" clId="{B23E5AEB-15AC-4D19-A015-1C6A843A5755}" dt="2022-02-28T04:52:53.823" v="1434" actId="20577"/>
          <ac:spMkLst>
            <pc:docMk/>
            <pc:sldMk cId="2374822160" sldId="299"/>
            <ac:spMk id="7" creationId="{B16E9027-A594-411B-B6C8-F0762AA4809A}"/>
          </ac:spMkLst>
        </pc:spChg>
        <pc:spChg chg="mod">
          <ac:chgData name="Sean W" userId="0c3a54958d417292" providerId="LiveId" clId="{B23E5AEB-15AC-4D19-A015-1C6A843A5755}" dt="2022-02-28T05:28:50.858" v="1815" actId="20577"/>
          <ac:spMkLst>
            <pc:docMk/>
            <pc:sldMk cId="2374822160" sldId="299"/>
            <ac:spMk id="8" creationId="{819C7F1A-5E6C-4270-BF03-542A34B1DC6A}"/>
          </ac:spMkLst>
        </pc:spChg>
      </pc:sldChg>
      <pc:sldChg chg="addSp modSp add mod">
        <pc:chgData name="Sean W" userId="0c3a54958d417292" providerId="LiveId" clId="{B23E5AEB-15AC-4D19-A015-1C6A843A5755}" dt="2022-03-13T19:23:44.848" v="3076" actId="20577"/>
        <pc:sldMkLst>
          <pc:docMk/>
          <pc:sldMk cId="1824333834" sldId="300"/>
        </pc:sldMkLst>
        <pc:spChg chg="mod">
          <ac:chgData name="Sean W" userId="0c3a54958d417292" providerId="LiveId" clId="{B23E5AEB-15AC-4D19-A015-1C6A843A5755}" dt="2022-03-08T03:59:12.490" v="1882" actId="20577"/>
          <ac:spMkLst>
            <pc:docMk/>
            <pc:sldMk cId="1824333834" sldId="300"/>
            <ac:spMk id="4" creationId="{ABBC7AFC-E3ED-4427-9151-41733CEF9273}"/>
          </ac:spMkLst>
        </pc:spChg>
        <pc:spChg chg="mod">
          <ac:chgData name="Sean W" userId="0c3a54958d417292" providerId="LiveId" clId="{B23E5AEB-15AC-4D19-A015-1C6A843A5755}" dt="2022-03-08T04:26:03.513" v="1886" actId="20577"/>
          <ac:spMkLst>
            <pc:docMk/>
            <pc:sldMk cId="1824333834" sldId="300"/>
            <ac:spMk id="8" creationId="{819C7F1A-5E6C-4270-BF03-542A34B1DC6A}"/>
          </ac:spMkLst>
        </pc:spChg>
        <pc:spChg chg="add mod">
          <ac:chgData name="Sean W" userId="0c3a54958d417292" providerId="LiveId" clId="{B23E5AEB-15AC-4D19-A015-1C6A843A5755}" dt="2022-02-28T04:56:42.495" v="1480" actId="20577"/>
          <ac:spMkLst>
            <pc:docMk/>
            <pc:sldMk cId="1824333834" sldId="300"/>
            <ac:spMk id="9" creationId="{5FBE145E-D4D3-4733-BFB3-C92A01AD9A64}"/>
          </ac:spMkLst>
        </pc:spChg>
        <pc:spChg chg="add mod">
          <ac:chgData name="Sean W" userId="0c3a54958d417292" providerId="LiveId" clId="{B23E5AEB-15AC-4D19-A015-1C6A843A5755}" dt="2022-02-28T04:56:47.155" v="1484" actId="20577"/>
          <ac:spMkLst>
            <pc:docMk/>
            <pc:sldMk cId="1824333834" sldId="300"/>
            <ac:spMk id="10" creationId="{4E807B31-63A0-4475-B2E2-3BC33694A67D}"/>
          </ac:spMkLst>
        </pc:spChg>
        <pc:spChg chg="add mod">
          <ac:chgData name="Sean W" userId="0c3a54958d417292" providerId="LiveId" clId="{B23E5AEB-15AC-4D19-A015-1C6A843A5755}" dt="2022-03-13T19:23:37.706" v="3070" actId="20577"/>
          <ac:spMkLst>
            <pc:docMk/>
            <pc:sldMk cId="1824333834" sldId="300"/>
            <ac:spMk id="11" creationId="{6FE4E7EF-B03E-467F-A1CE-94E5D50E6C31}"/>
          </ac:spMkLst>
        </pc:spChg>
        <pc:spChg chg="add mod">
          <ac:chgData name="Sean W" userId="0c3a54958d417292" providerId="LiveId" clId="{B23E5AEB-15AC-4D19-A015-1C6A843A5755}" dt="2022-03-13T19:23:40.318" v="3072" actId="20577"/>
          <ac:spMkLst>
            <pc:docMk/>
            <pc:sldMk cId="1824333834" sldId="300"/>
            <ac:spMk id="12" creationId="{2F35A1FE-DC9D-4BBF-924E-F4194C0FB60B}"/>
          </ac:spMkLst>
        </pc:spChg>
        <pc:spChg chg="add mod">
          <ac:chgData name="Sean W" userId="0c3a54958d417292" providerId="LiveId" clId="{B23E5AEB-15AC-4D19-A015-1C6A843A5755}" dt="2022-02-28T04:59:11.501" v="1513" actId="20577"/>
          <ac:spMkLst>
            <pc:docMk/>
            <pc:sldMk cId="1824333834" sldId="300"/>
            <ac:spMk id="13" creationId="{42212749-97E8-4B06-B83C-278BD05C6211}"/>
          </ac:spMkLst>
        </pc:spChg>
        <pc:spChg chg="add mod">
          <ac:chgData name="Sean W" userId="0c3a54958d417292" providerId="LiveId" clId="{B23E5AEB-15AC-4D19-A015-1C6A843A5755}" dt="2022-02-28T04:59:15.126" v="1518" actId="20577"/>
          <ac:spMkLst>
            <pc:docMk/>
            <pc:sldMk cId="1824333834" sldId="300"/>
            <ac:spMk id="14" creationId="{9B952330-1A47-4956-ABAE-822E9AB3F418}"/>
          </ac:spMkLst>
        </pc:spChg>
        <pc:spChg chg="add mod">
          <ac:chgData name="Sean W" userId="0c3a54958d417292" providerId="LiveId" clId="{B23E5AEB-15AC-4D19-A015-1C6A843A5755}" dt="2022-03-13T19:23:42.516" v="3074" actId="20577"/>
          <ac:spMkLst>
            <pc:docMk/>
            <pc:sldMk cId="1824333834" sldId="300"/>
            <ac:spMk id="15" creationId="{BAB3FEB3-1618-4C4F-8CFB-D2E27E3015B7}"/>
          </ac:spMkLst>
        </pc:spChg>
        <pc:spChg chg="add mod">
          <ac:chgData name="Sean W" userId="0c3a54958d417292" providerId="LiveId" clId="{B23E5AEB-15AC-4D19-A015-1C6A843A5755}" dt="2022-03-13T19:23:44.848" v="3076" actId="20577"/>
          <ac:spMkLst>
            <pc:docMk/>
            <pc:sldMk cId="1824333834" sldId="300"/>
            <ac:spMk id="16" creationId="{423A227B-AE74-40AA-884A-C69F1E011D09}"/>
          </ac:spMkLst>
        </pc:spChg>
      </pc:sldChg>
      <pc:sldChg chg="addSp modSp add mod">
        <pc:chgData name="Sean W" userId="0c3a54958d417292" providerId="LiveId" clId="{B23E5AEB-15AC-4D19-A015-1C6A843A5755}" dt="2022-03-10T01:26:30.557" v="2215" actId="1076"/>
        <pc:sldMkLst>
          <pc:docMk/>
          <pc:sldMk cId="2953505891" sldId="301"/>
        </pc:sldMkLst>
        <pc:spChg chg="mod">
          <ac:chgData name="Sean W" userId="0c3a54958d417292" providerId="LiveId" clId="{B23E5AEB-15AC-4D19-A015-1C6A843A5755}" dt="2022-03-09T03:44:07.546" v="2063" actId="20577"/>
          <ac:spMkLst>
            <pc:docMk/>
            <pc:sldMk cId="2953505891" sldId="301"/>
            <ac:spMk id="2" creationId="{2FFBB84B-3EC9-4A72-9311-5C8C52BD0E5E}"/>
          </ac:spMkLst>
        </pc:spChg>
        <pc:picChg chg="add mod">
          <ac:chgData name="Sean W" userId="0c3a54958d417292" providerId="LiveId" clId="{B23E5AEB-15AC-4D19-A015-1C6A843A5755}" dt="2022-03-10T01:26:30.557" v="2215" actId="1076"/>
          <ac:picMkLst>
            <pc:docMk/>
            <pc:sldMk cId="2953505891" sldId="301"/>
            <ac:picMk id="4" creationId="{3FB38F8C-88E6-425B-9532-AFA2D6E560D8}"/>
          </ac:picMkLst>
        </pc:picChg>
      </pc:sldChg>
      <pc:sldChg chg="addSp delSp modSp add mod">
        <pc:chgData name="Sean W" userId="0c3a54958d417292" providerId="LiveId" clId="{B23E5AEB-15AC-4D19-A015-1C6A843A5755}" dt="2022-03-10T02:51:53.788" v="2416"/>
        <pc:sldMkLst>
          <pc:docMk/>
          <pc:sldMk cId="3729629214" sldId="302"/>
        </pc:sldMkLst>
        <pc:spChg chg="mod">
          <ac:chgData name="Sean W" userId="0c3a54958d417292" providerId="LiveId" clId="{B23E5AEB-15AC-4D19-A015-1C6A843A5755}" dt="2022-03-09T03:44:41.400" v="2093"/>
          <ac:spMkLst>
            <pc:docMk/>
            <pc:sldMk cId="3729629214" sldId="302"/>
            <ac:spMk id="2" creationId="{2FFBB84B-3EC9-4A72-9311-5C8C52BD0E5E}"/>
          </ac:spMkLst>
        </pc:spChg>
        <pc:spChg chg="add del mod">
          <ac:chgData name="Sean W" userId="0c3a54958d417292" providerId="LiveId" clId="{B23E5AEB-15AC-4D19-A015-1C6A843A5755}" dt="2022-03-10T02:51:53.293" v="2415" actId="478"/>
          <ac:spMkLst>
            <pc:docMk/>
            <pc:sldMk cId="3729629214" sldId="302"/>
            <ac:spMk id="3" creationId="{0989FA24-507F-43E7-89A9-193C6559DCB1}"/>
          </ac:spMkLst>
        </pc:spChg>
        <pc:spChg chg="add mod">
          <ac:chgData name="Sean W" userId="0c3a54958d417292" providerId="LiveId" clId="{B23E5AEB-15AC-4D19-A015-1C6A843A5755}" dt="2022-03-10T02:51:53.788" v="2416"/>
          <ac:spMkLst>
            <pc:docMk/>
            <pc:sldMk cId="3729629214" sldId="302"/>
            <ac:spMk id="13" creationId="{EDBF60B7-1111-4FA2-9221-0CCF4F76F3FD}"/>
          </ac:spMkLst>
        </pc:spChg>
      </pc:sldChg>
      <pc:sldChg chg="addSp modSp add mod">
        <pc:chgData name="Sean W" userId="0c3a54958d417292" providerId="LiveId" clId="{B23E5AEB-15AC-4D19-A015-1C6A843A5755}" dt="2022-03-09T03:44:35.174" v="2092"/>
        <pc:sldMkLst>
          <pc:docMk/>
          <pc:sldMk cId="2075898804" sldId="303"/>
        </pc:sldMkLst>
        <pc:spChg chg="mod">
          <ac:chgData name="Sean W" userId="0c3a54958d417292" providerId="LiveId" clId="{B23E5AEB-15AC-4D19-A015-1C6A843A5755}" dt="2022-03-09T03:44:35.174" v="2092"/>
          <ac:spMkLst>
            <pc:docMk/>
            <pc:sldMk cId="2075898804" sldId="303"/>
            <ac:spMk id="2" creationId="{2FFBB84B-3EC9-4A72-9311-5C8C52BD0E5E}"/>
          </ac:spMkLst>
        </pc:spChg>
        <pc:spChg chg="mod">
          <ac:chgData name="Sean W" userId="0c3a54958d417292" providerId="LiveId" clId="{B23E5AEB-15AC-4D19-A015-1C6A843A5755}" dt="2022-03-08T04:47:34.480" v="1960" actId="1076"/>
          <ac:spMkLst>
            <pc:docMk/>
            <pc:sldMk cId="2075898804" sldId="303"/>
            <ac:spMk id="3" creationId="{0989FA24-507F-43E7-89A9-193C6559DCB1}"/>
          </ac:spMkLst>
        </pc:spChg>
        <pc:spChg chg="add mod">
          <ac:chgData name="Sean W" userId="0c3a54958d417292" providerId="LiveId" clId="{B23E5AEB-15AC-4D19-A015-1C6A843A5755}" dt="2022-03-08T04:47:29.511" v="1959" actId="1076"/>
          <ac:spMkLst>
            <pc:docMk/>
            <pc:sldMk cId="2075898804" sldId="303"/>
            <ac:spMk id="9" creationId="{D75BA043-61B7-4327-BF17-694869EDC1B6}"/>
          </ac:spMkLst>
        </pc:spChg>
        <pc:spChg chg="add mod">
          <ac:chgData name="Sean W" userId="0c3a54958d417292" providerId="LiveId" clId="{B23E5AEB-15AC-4D19-A015-1C6A843A5755}" dt="2022-03-08T04:50:12.016" v="2024" actId="1076"/>
          <ac:spMkLst>
            <pc:docMk/>
            <pc:sldMk cId="2075898804" sldId="303"/>
            <ac:spMk id="11" creationId="{D7F3FB27-BF03-4F84-BA9C-6F10CE0CED48}"/>
          </ac:spMkLst>
        </pc:spChg>
      </pc:sldChg>
      <pc:sldChg chg="addSp modSp add mod">
        <pc:chgData name="Sean W" userId="0c3a54958d417292" providerId="LiveId" clId="{B23E5AEB-15AC-4D19-A015-1C6A843A5755}" dt="2022-03-09T03:44:27.504" v="2091"/>
        <pc:sldMkLst>
          <pc:docMk/>
          <pc:sldMk cId="542184082" sldId="304"/>
        </pc:sldMkLst>
        <pc:spChg chg="mod">
          <ac:chgData name="Sean W" userId="0c3a54958d417292" providerId="LiveId" clId="{B23E5AEB-15AC-4D19-A015-1C6A843A5755}" dt="2022-03-09T03:44:27.504" v="2091"/>
          <ac:spMkLst>
            <pc:docMk/>
            <pc:sldMk cId="542184082" sldId="304"/>
            <ac:spMk id="2" creationId="{2FFBB84B-3EC9-4A72-9311-5C8C52BD0E5E}"/>
          </ac:spMkLst>
        </pc:spChg>
        <pc:spChg chg="add mod">
          <ac:chgData name="Sean W" userId="0c3a54958d417292" providerId="LiveId" clId="{B23E5AEB-15AC-4D19-A015-1C6A843A5755}" dt="2022-03-08T04:48:18.776" v="1991" actId="1076"/>
          <ac:spMkLst>
            <pc:docMk/>
            <pc:sldMk cId="542184082" sldId="304"/>
            <ac:spMk id="11" creationId="{BA1BA5EF-E376-4CD2-B542-EE61B2639087}"/>
          </ac:spMkLst>
        </pc:spChg>
        <pc:spChg chg="add mod">
          <ac:chgData name="Sean W" userId="0c3a54958d417292" providerId="LiveId" clId="{B23E5AEB-15AC-4D19-A015-1C6A843A5755}" dt="2022-03-08T04:50:16.541" v="2025"/>
          <ac:spMkLst>
            <pc:docMk/>
            <pc:sldMk cId="542184082" sldId="304"/>
            <ac:spMk id="15" creationId="{8882F57C-EFD5-4C80-A489-F56AD847A27E}"/>
          </ac:spMkLst>
        </pc:spChg>
      </pc:sldChg>
      <pc:sldChg chg="addSp delSp modSp add mod">
        <pc:chgData name="Sean W" userId="0c3a54958d417292" providerId="LiveId" clId="{B23E5AEB-15AC-4D19-A015-1C6A843A5755}" dt="2022-03-09T03:44:20.981" v="2090" actId="20577"/>
        <pc:sldMkLst>
          <pc:docMk/>
          <pc:sldMk cId="2331125887" sldId="305"/>
        </pc:sldMkLst>
        <pc:spChg chg="mod">
          <ac:chgData name="Sean W" userId="0c3a54958d417292" providerId="LiveId" clId="{B23E5AEB-15AC-4D19-A015-1C6A843A5755}" dt="2022-03-09T03:44:20.981" v="2090" actId="20577"/>
          <ac:spMkLst>
            <pc:docMk/>
            <pc:sldMk cId="2331125887" sldId="305"/>
            <ac:spMk id="2" creationId="{2FFBB84B-3EC9-4A72-9311-5C8C52BD0E5E}"/>
          </ac:spMkLst>
        </pc:spChg>
        <pc:spChg chg="del">
          <ac:chgData name="Sean W" userId="0c3a54958d417292" providerId="LiveId" clId="{B23E5AEB-15AC-4D19-A015-1C6A843A5755}" dt="2022-03-08T04:50:48.423" v="2028" actId="478"/>
          <ac:spMkLst>
            <pc:docMk/>
            <pc:sldMk cId="2331125887" sldId="305"/>
            <ac:spMk id="8" creationId="{C633D340-896A-4FAC-8287-B6E109CDC0C3}"/>
          </ac:spMkLst>
        </pc:spChg>
        <pc:spChg chg="del">
          <ac:chgData name="Sean W" userId="0c3a54958d417292" providerId="LiveId" clId="{B23E5AEB-15AC-4D19-A015-1C6A843A5755}" dt="2022-03-08T04:50:46.073" v="2027" actId="478"/>
          <ac:spMkLst>
            <pc:docMk/>
            <pc:sldMk cId="2331125887" sldId="305"/>
            <ac:spMk id="15" creationId="{8882F57C-EFD5-4C80-A489-F56AD847A27E}"/>
          </ac:spMkLst>
        </pc:spChg>
        <pc:spChg chg="add mod">
          <ac:chgData name="Sean W" userId="0c3a54958d417292" providerId="LiveId" clId="{B23E5AEB-15AC-4D19-A015-1C6A843A5755}" dt="2022-03-08T04:51:17.709" v="2039" actId="20577"/>
          <ac:spMkLst>
            <pc:docMk/>
            <pc:sldMk cId="2331125887" sldId="305"/>
            <ac:spMk id="18" creationId="{AC018253-3E4F-4AB2-A155-43D6797C9BAF}"/>
          </ac:spMkLst>
        </pc:spChg>
        <pc:picChg chg="del">
          <ac:chgData name="Sean W" userId="0c3a54958d417292" providerId="LiveId" clId="{B23E5AEB-15AC-4D19-A015-1C6A843A5755}" dt="2022-03-08T04:50:49.927" v="2029" actId="478"/>
          <ac:picMkLst>
            <pc:docMk/>
            <pc:sldMk cId="2331125887" sldId="305"/>
            <ac:picMk id="7" creationId="{B79D3AB4-A60A-4233-ACCE-9D62651D0814}"/>
          </ac:picMkLst>
        </pc:picChg>
        <pc:picChg chg="add mod">
          <ac:chgData name="Sean W" userId="0c3a54958d417292" providerId="LiveId" clId="{B23E5AEB-15AC-4D19-A015-1C6A843A5755}" dt="2022-03-08T04:51:02.998" v="2034" actId="196"/>
          <ac:picMkLst>
            <pc:docMk/>
            <pc:sldMk cId="2331125887" sldId="305"/>
            <ac:picMk id="16" creationId="{3B191058-A9F0-4C0B-A6E4-3D27B23735D4}"/>
          </ac:picMkLst>
        </pc:picChg>
        <pc:cxnChg chg="del">
          <ac:chgData name="Sean W" userId="0c3a54958d417292" providerId="LiveId" clId="{B23E5AEB-15AC-4D19-A015-1C6A843A5755}" dt="2022-03-08T04:50:51.660" v="2030" actId="478"/>
          <ac:cxnSpMkLst>
            <pc:docMk/>
            <pc:sldMk cId="2331125887" sldId="305"/>
            <ac:cxnSpMk id="14" creationId="{C0004D28-C631-47DF-97B0-CA0D46FEFDEB}"/>
          </ac:cxnSpMkLst>
        </pc:cxnChg>
        <pc:cxnChg chg="add">
          <ac:chgData name="Sean W" userId="0c3a54958d417292" providerId="LiveId" clId="{B23E5AEB-15AC-4D19-A015-1C6A843A5755}" dt="2022-03-08T04:51:09.710" v="2035" actId="11529"/>
          <ac:cxnSpMkLst>
            <pc:docMk/>
            <pc:sldMk cId="2331125887" sldId="305"/>
            <ac:cxnSpMk id="17" creationId="{63C69B82-DBAE-474E-AA73-E84B34EB1BD7}"/>
          </ac:cxnSpMkLst>
        </pc:cxnChg>
      </pc:sldChg>
      <pc:sldChg chg="addSp delSp modSp add mod">
        <pc:chgData name="Sean W" userId="0c3a54958d417292" providerId="LiveId" clId="{B23E5AEB-15AC-4D19-A015-1C6A843A5755}" dt="2022-03-09T03:49:51.452" v="2128"/>
        <pc:sldMkLst>
          <pc:docMk/>
          <pc:sldMk cId="2944534493" sldId="306"/>
        </pc:sldMkLst>
        <pc:spChg chg="mod">
          <ac:chgData name="Sean W" userId="0c3a54958d417292" providerId="LiveId" clId="{B23E5AEB-15AC-4D19-A015-1C6A843A5755}" dt="2022-03-09T03:48:29.777" v="2099" actId="20577"/>
          <ac:spMkLst>
            <pc:docMk/>
            <pc:sldMk cId="2944534493" sldId="306"/>
            <ac:spMk id="2" creationId="{2FFBB84B-3EC9-4A72-9311-5C8C52BD0E5E}"/>
          </ac:spMkLst>
        </pc:spChg>
        <pc:spChg chg="del mod">
          <ac:chgData name="Sean W" userId="0c3a54958d417292" providerId="LiveId" clId="{B23E5AEB-15AC-4D19-A015-1C6A843A5755}" dt="2022-03-09T03:49:44.904" v="2127" actId="478"/>
          <ac:spMkLst>
            <pc:docMk/>
            <pc:sldMk cId="2944534493" sldId="306"/>
            <ac:spMk id="9" creationId="{D75BA043-61B7-4327-BF17-694869EDC1B6}"/>
          </ac:spMkLst>
        </pc:spChg>
        <pc:spChg chg="del">
          <ac:chgData name="Sean W" userId="0c3a54958d417292" providerId="LiveId" clId="{B23E5AEB-15AC-4D19-A015-1C6A843A5755}" dt="2022-03-09T03:48:34.380" v="2100" actId="478"/>
          <ac:spMkLst>
            <pc:docMk/>
            <pc:sldMk cId="2944534493" sldId="306"/>
            <ac:spMk id="11" creationId="{BA1BA5EF-E376-4CD2-B542-EE61B2639087}"/>
          </ac:spMkLst>
        </pc:spChg>
        <pc:spChg chg="add del mod">
          <ac:chgData name="Sean W" userId="0c3a54958d417292" providerId="LiveId" clId="{B23E5AEB-15AC-4D19-A015-1C6A843A5755}" dt="2022-03-09T03:49:38.045" v="2118" actId="478"/>
          <ac:spMkLst>
            <pc:docMk/>
            <pc:sldMk cId="2944534493" sldId="306"/>
            <ac:spMk id="14" creationId="{F290DF92-31F1-4936-93CB-D44211EEE2E8}"/>
          </ac:spMkLst>
        </pc:spChg>
        <pc:spChg chg="add mod">
          <ac:chgData name="Sean W" userId="0c3a54958d417292" providerId="LiveId" clId="{B23E5AEB-15AC-4D19-A015-1C6A843A5755}" dt="2022-03-09T03:49:51.452" v="2128"/>
          <ac:spMkLst>
            <pc:docMk/>
            <pc:sldMk cId="2944534493" sldId="306"/>
            <ac:spMk id="15" creationId="{10752CBC-0D9D-4451-AFFC-E6013D52B133}"/>
          </ac:spMkLst>
        </pc:spChg>
      </pc:sldChg>
      <pc:sldChg chg="addSp delSp modSp add del mod">
        <pc:chgData name="Sean W" userId="0c3a54958d417292" providerId="LiveId" clId="{B23E5AEB-15AC-4D19-A015-1C6A843A5755}" dt="2022-03-14T00:58:51.580" v="3448" actId="47"/>
        <pc:sldMkLst>
          <pc:docMk/>
          <pc:sldMk cId="167372999" sldId="307"/>
        </pc:sldMkLst>
        <pc:spChg chg="add del mod">
          <ac:chgData name="Sean W" userId="0c3a54958d417292" providerId="LiveId" clId="{B23E5AEB-15AC-4D19-A015-1C6A843A5755}" dt="2022-03-10T02:53:36.662" v="2417" actId="478"/>
          <ac:spMkLst>
            <pc:docMk/>
            <pc:sldMk cId="167372999" sldId="307"/>
            <ac:spMk id="7" creationId="{F94EDC1D-371E-477B-8410-E9F139C0AB89}"/>
          </ac:spMkLst>
        </pc:spChg>
        <pc:spChg chg="del mod">
          <ac:chgData name="Sean W" userId="0c3a54958d417292" providerId="LiveId" clId="{B23E5AEB-15AC-4D19-A015-1C6A843A5755}" dt="2022-03-10T01:24:56.299" v="2186" actId="478"/>
          <ac:spMkLst>
            <pc:docMk/>
            <pc:sldMk cId="167372999" sldId="307"/>
            <ac:spMk id="9" creationId="{D75BA043-61B7-4327-BF17-694869EDC1B6}"/>
          </ac:spMkLst>
        </pc:spChg>
        <pc:spChg chg="del">
          <ac:chgData name="Sean W" userId="0c3a54958d417292" providerId="LiveId" clId="{B23E5AEB-15AC-4D19-A015-1C6A843A5755}" dt="2022-03-10T01:24:35.720" v="2178" actId="478"/>
          <ac:spMkLst>
            <pc:docMk/>
            <pc:sldMk cId="167372999" sldId="307"/>
            <ac:spMk id="14" creationId="{F290DF92-31F1-4936-93CB-D44211EEE2E8}"/>
          </ac:spMkLst>
        </pc:spChg>
        <pc:spChg chg="add del mod">
          <ac:chgData name="Sean W" userId="0c3a54958d417292" providerId="LiveId" clId="{B23E5AEB-15AC-4D19-A015-1C6A843A5755}" dt="2022-03-10T02:53:39.011" v="2418" actId="478"/>
          <ac:spMkLst>
            <pc:docMk/>
            <pc:sldMk cId="167372999" sldId="307"/>
            <ac:spMk id="15" creationId="{92233CCA-7F17-427A-B965-94729B8651B9}"/>
          </ac:spMkLst>
        </pc:spChg>
        <pc:spChg chg="add mod">
          <ac:chgData name="Sean W" userId="0c3a54958d417292" providerId="LiveId" clId="{B23E5AEB-15AC-4D19-A015-1C6A843A5755}" dt="2022-03-10T01:24:57.130" v="2187"/>
          <ac:spMkLst>
            <pc:docMk/>
            <pc:sldMk cId="167372999" sldId="307"/>
            <ac:spMk id="19" creationId="{27B7A480-4FF9-421C-9525-CF8CA525F71D}"/>
          </ac:spMkLst>
        </pc:spChg>
      </pc:sldChg>
      <pc:sldChg chg="delSp add mod">
        <pc:chgData name="Sean W" userId="0c3a54958d417292" providerId="LiveId" clId="{B23E5AEB-15AC-4D19-A015-1C6A843A5755}" dt="2022-03-10T01:25:19.303" v="2188" actId="478"/>
        <pc:sldMkLst>
          <pc:docMk/>
          <pc:sldMk cId="4251457041" sldId="308"/>
        </pc:sldMkLst>
        <pc:spChg chg="del">
          <ac:chgData name="Sean W" userId="0c3a54958d417292" providerId="LiveId" clId="{B23E5AEB-15AC-4D19-A015-1C6A843A5755}" dt="2022-03-10T01:25:19.303" v="2188" actId="478"/>
          <ac:spMkLst>
            <pc:docMk/>
            <pc:sldMk cId="4251457041" sldId="308"/>
            <ac:spMk id="14" creationId="{F290DF92-31F1-4936-93CB-D44211EEE2E8}"/>
          </ac:spMkLst>
        </pc:spChg>
      </pc:sldChg>
      <pc:sldChg chg="add modNotesTx">
        <pc:chgData name="Sean W" userId="0c3a54958d417292" providerId="LiveId" clId="{B23E5AEB-15AC-4D19-A015-1C6A843A5755}" dt="2022-03-10T01:25:45.681" v="2212" actId="20577"/>
        <pc:sldMkLst>
          <pc:docMk/>
          <pc:sldMk cId="818216378" sldId="309"/>
        </pc:sldMkLst>
      </pc:sldChg>
      <pc:sldChg chg="delSp modSp add mod">
        <pc:chgData name="Sean W" userId="0c3a54958d417292" providerId="LiveId" clId="{B23E5AEB-15AC-4D19-A015-1C6A843A5755}" dt="2022-03-13T17:25:25.018" v="2708" actId="20577"/>
        <pc:sldMkLst>
          <pc:docMk/>
          <pc:sldMk cId="1866567820" sldId="310"/>
        </pc:sldMkLst>
        <pc:spChg chg="mod">
          <ac:chgData name="Sean W" userId="0c3a54958d417292" providerId="LiveId" clId="{B23E5AEB-15AC-4D19-A015-1C6A843A5755}" dt="2022-03-13T17:25:25.018" v="2708" actId="20577"/>
          <ac:spMkLst>
            <pc:docMk/>
            <pc:sldMk cId="1866567820" sldId="310"/>
            <ac:spMk id="3" creationId="{7F1E4741-4955-4C41-9074-7D635F3B5E77}"/>
          </ac:spMkLst>
        </pc:spChg>
        <pc:spChg chg="del">
          <ac:chgData name="Sean W" userId="0c3a54958d417292" providerId="LiveId" clId="{B23E5AEB-15AC-4D19-A015-1C6A843A5755}" dt="2022-03-12T00:25:55.413" v="2523" actId="478"/>
          <ac:spMkLst>
            <pc:docMk/>
            <pc:sldMk cId="1866567820" sldId="310"/>
            <ac:spMk id="4" creationId="{66C96088-94BA-4588-A0BD-03C7E0ABE727}"/>
          </ac:spMkLst>
        </pc:spChg>
        <pc:spChg chg="del">
          <ac:chgData name="Sean W" userId="0c3a54958d417292" providerId="LiveId" clId="{B23E5AEB-15AC-4D19-A015-1C6A843A5755}" dt="2022-03-12T00:25:57.970" v="2524" actId="478"/>
          <ac:spMkLst>
            <pc:docMk/>
            <pc:sldMk cId="1866567820" sldId="310"/>
            <ac:spMk id="5" creationId="{A295CF9A-C776-4BFB-8684-1041B1B8D462}"/>
          </ac:spMkLst>
        </pc:spChg>
        <pc:spChg chg="del">
          <ac:chgData name="Sean W" userId="0c3a54958d417292" providerId="LiveId" clId="{B23E5AEB-15AC-4D19-A015-1C6A843A5755}" dt="2022-03-12T00:25:57.970" v="2524" actId="478"/>
          <ac:spMkLst>
            <pc:docMk/>
            <pc:sldMk cId="1866567820" sldId="310"/>
            <ac:spMk id="6" creationId="{733691FF-CE64-4018-8C82-55CCD6A2E29D}"/>
          </ac:spMkLst>
        </pc:spChg>
        <pc:spChg chg="del">
          <ac:chgData name="Sean W" userId="0c3a54958d417292" providerId="LiveId" clId="{B23E5AEB-15AC-4D19-A015-1C6A843A5755}" dt="2022-03-12T00:26:00.185" v="2525" actId="478"/>
          <ac:spMkLst>
            <pc:docMk/>
            <pc:sldMk cId="1866567820" sldId="310"/>
            <ac:spMk id="7" creationId="{D3EB7D53-8D37-4029-B9B4-10162660A061}"/>
          </ac:spMkLst>
        </pc:spChg>
      </pc:sldChg>
      <pc:sldChg chg="modSp add mod">
        <pc:chgData name="Sean W" userId="0c3a54958d417292" providerId="LiveId" clId="{B23E5AEB-15AC-4D19-A015-1C6A843A5755}" dt="2022-03-12T00:29:57.909" v="2631" actId="20577"/>
        <pc:sldMkLst>
          <pc:docMk/>
          <pc:sldMk cId="1172640238" sldId="311"/>
        </pc:sldMkLst>
        <pc:spChg chg="mod">
          <ac:chgData name="Sean W" userId="0c3a54958d417292" providerId="LiveId" clId="{B23E5AEB-15AC-4D19-A015-1C6A843A5755}" dt="2022-03-12T00:29:57.909" v="2631" actId="20577"/>
          <ac:spMkLst>
            <pc:docMk/>
            <pc:sldMk cId="1172640238" sldId="311"/>
            <ac:spMk id="3" creationId="{7F1E4741-4955-4C41-9074-7D635F3B5E77}"/>
          </ac:spMkLst>
        </pc:spChg>
      </pc:sldChg>
      <pc:sldChg chg="addSp modSp add mod">
        <pc:chgData name="Sean W" userId="0c3a54958d417292" providerId="LiveId" clId="{B23E5AEB-15AC-4D19-A015-1C6A843A5755}" dt="2022-03-13T17:56:02.282" v="2847" actId="1076"/>
        <pc:sldMkLst>
          <pc:docMk/>
          <pc:sldMk cId="2650591071" sldId="312"/>
        </pc:sldMkLst>
        <pc:spChg chg="add mod">
          <ac:chgData name="Sean W" userId="0c3a54958d417292" providerId="LiveId" clId="{B23E5AEB-15AC-4D19-A015-1C6A843A5755}" dt="2022-03-13T17:55:52.899" v="2834" actId="20577"/>
          <ac:spMkLst>
            <pc:docMk/>
            <pc:sldMk cId="2650591071" sldId="312"/>
            <ac:spMk id="3" creationId="{DF79A33E-1A33-4BF9-8E2B-BE43BA5926E8}"/>
          </ac:spMkLst>
        </pc:spChg>
        <pc:spChg chg="add mod">
          <ac:chgData name="Sean W" userId="0c3a54958d417292" providerId="LiveId" clId="{B23E5AEB-15AC-4D19-A015-1C6A843A5755}" dt="2022-03-13T17:56:02.282" v="2847" actId="1076"/>
          <ac:spMkLst>
            <pc:docMk/>
            <pc:sldMk cId="2650591071" sldId="312"/>
            <ac:spMk id="4" creationId="{6F57AF2B-C51F-49EF-9315-C1F25A050E69}"/>
          </ac:spMkLst>
        </pc:spChg>
      </pc:sldChg>
      <pc:sldChg chg="addSp delSp modSp add mod">
        <pc:chgData name="Sean W" userId="0c3a54958d417292" providerId="LiveId" clId="{B23E5AEB-15AC-4D19-A015-1C6A843A5755}" dt="2022-03-13T17:58:01.863" v="2872" actId="1076"/>
        <pc:sldMkLst>
          <pc:docMk/>
          <pc:sldMk cId="4080407467" sldId="313"/>
        </pc:sldMkLst>
        <pc:spChg chg="del">
          <ac:chgData name="Sean W" userId="0c3a54958d417292" providerId="LiveId" clId="{B23E5AEB-15AC-4D19-A015-1C6A843A5755}" dt="2022-03-13T17:57:45.563" v="2865" actId="478"/>
          <ac:spMkLst>
            <pc:docMk/>
            <pc:sldMk cId="4080407467" sldId="313"/>
            <ac:spMk id="3" creationId="{DF79A33E-1A33-4BF9-8E2B-BE43BA5926E8}"/>
          </ac:spMkLst>
        </pc:spChg>
        <pc:spChg chg="del">
          <ac:chgData name="Sean W" userId="0c3a54958d417292" providerId="LiveId" clId="{B23E5AEB-15AC-4D19-A015-1C6A843A5755}" dt="2022-03-13T17:57:48.133" v="2866" actId="478"/>
          <ac:spMkLst>
            <pc:docMk/>
            <pc:sldMk cId="4080407467" sldId="313"/>
            <ac:spMk id="4" creationId="{6F57AF2B-C51F-49EF-9315-C1F25A050E69}"/>
          </ac:spMkLst>
        </pc:spChg>
        <pc:spChg chg="add mod">
          <ac:chgData name="Sean W" userId="0c3a54958d417292" providerId="LiveId" clId="{B23E5AEB-15AC-4D19-A015-1C6A843A5755}" dt="2022-03-13T17:57:08.055" v="2851" actId="208"/>
          <ac:spMkLst>
            <pc:docMk/>
            <pc:sldMk cId="4080407467" sldId="313"/>
            <ac:spMk id="5" creationId="{4E6DE251-4663-4BD8-8F93-886E120ED4D2}"/>
          </ac:spMkLst>
        </pc:spChg>
        <pc:spChg chg="add mod">
          <ac:chgData name="Sean W" userId="0c3a54958d417292" providerId="LiveId" clId="{B23E5AEB-15AC-4D19-A015-1C6A843A5755}" dt="2022-03-13T17:57:21.544" v="2860" actId="1076"/>
          <ac:spMkLst>
            <pc:docMk/>
            <pc:sldMk cId="4080407467" sldId="313"/>
            <ac:spMk id="6" creationId="{DC539E99-4E84-42E3-80BD-3311886F4CAD}"/>
          </ac:spMkLst>
        </pc:spChg>
        <pc:spChg chg="add mod">
          <ac:chgData name="Sean W" userId="0c3a54958d417292" providerId="LiveId" clId="{B23E5AEB-15AC-4D19-A015-1C6A843A5755}" dt="2022-03-13T17:58:01.863" v="2872" actId="1076"/>
          <ac:spMkLst>
            <pc:docMk/>
            <pc:sldMk cId="4080407467" sldId="313"/>
            <ac:spMk id="7" creationId="{EB4588CE-C572-4C16-B094-C0BEE0F898F3}"/>
          </ac:spMkLst>
        </pc:spChg>
        <pc:spChg chg="add mod">
          <ac:chgData name="Sean W" userId="0c3a54958d417292" providerId="LiveId" clId="{B23E5AEB-15AC-4D19-A015-1C6A843A5755}" dt="2022-03-13T17:57:42.047" v="2864" actId="14100"/>
          <ac:spMkLst>
            <pc:docMk/>
            <pc:sldMk cId="4080407467" sldId="313"/>
            <ac:spMk id="22" creationId="{77CB80CE-B59E-4EDE-A038-E9D371613A4E}"/>
          </ac:spMkLst>
        </pc:spChg>
      </pc:sldChg>
      <pc:sldChg chg="modSp add mod">
        <pc:chgData name="Sean W" userId="0c3a54958d417292" providerId="LiveId" clId="{B23E5AEB-15AC-4D19-A015-1C6A843A5755}" dt="2022-03-13T18:01:09.364" v="2879" actId="14100"/>
        <pc:sldMkLst>
          <pc:docMk/>
          <pc:sldMk cId="2921599408" sldId="314"/>
        </pc:sldMkLst>
        <pc:spChg chg="mod">
          <ac:chgData name="Sean W" userId="0c3a54958d417292" providerId="LiveId" clId="{B23E5AEB-15AC-4D19-A015-1C6A843A5755}" dt="2022-03-13T18:01:05.630" v="2878" actId="14100"/>
          <ac:spMkLst>
            <pc:docMk/>
            <pc:sldMk cId="2921599408" sldId="314"/>
            <ac:spMk id="5" creationId="{4E6DE251-4663-4BD8-8F93-886E120ED4D2}"/>
          </ac:spMkLst>
        </pc:spChg>
        <pc:spChg chg="mod">
          <ac:chgData name="Sean W" userId="0c3a54958d417292" providerId="LiveId" clId="{B23E5AEB-15AC-4D19-A015-1C6A843A5755}" dt="2022-03-13T18:01:00.442" v="2877" actId="20577"/>
          <ac:spMkLst>
            <pc:docMk/>
            <pc:sldMk cId="2921599408" sldId="314"/>
            <ac:spMk id="13" creationId="{F3759E8F-B37A-4DE4-B64C-862C7471479D}"/>
          </ac:spMkLst>
        </pc:spChg>
        <pc:spChg chg="mod">
          <ac:chgData name="Sean W" userId="0c3a54958d417292" providerId="LiveId" clId="{B23E5AEB-15AC-4D19-A015-1C6A843A5755}" dt="2022-03-13T18:00:56.767" v="2875" actId="20577"/>
          <ac:spMkLst>
            <pc:docMk/>
            <pc:sldMk cId="2921599408" sldId="314"/>
            <ac:spMk id="20" creationId="{F522FE44-6214-4005-89B2-0B70DC314851}"/>
          </ac:spMkLst>
        </pc:spChg>
        <pc:spChg chg="mod">
          <ac:chgData name="Sean W" userId="0c3a54958d417292" providerId="LiveId" clId="{B23E5AEB-15AC-4D19-A015-1C6A843A5755}" dt="2022-03-13T18:01:09.364" v="2879" actId="14100"/>
          <ac:spMkLst>
            <pc:docMk/>
            <pc:sldMk cId="2921599408" sldId="314"/>
            <ac:spMk id="22" creationId="{77CB80CE-B59E-4EDE-A038-E9D371613A4E}"/>
          </ac:spMkLst>
        </pc:spChg>
      </pc:sldChg>
      <pc:sldChg chg="addSp delSp modSp add mod">
        <pc:chgData name="Sean W" userId="0c3a54958d417292" providerId="LiveId" clId="{B23E5AEB-15AC-4D19-A015-1C6A843A5755}" dt="2022-03-13T18:42:06.672" v="3034" actId="1076"/>
        <pc:sldMkLst>
          <pc:docMk/>
          <pc:sldMk cId="1609694568" sldId="315"/>
        </pc:sldMkLst>
        <pc:spChg chg="add mod">
          <ac:chgData name="Sean W" userId="0c3a54958d417292" providerId="LiveId" clId="{B23E5AEB-15AC-4D19-A015-1C6A843A5755}" dt="2022-03-13T18:39:10.908" v="2985" actId="1076"/>
          <ac:spMkLst>
            <pc:docMk/>
            <pc:sldMk cId="1609694568" sldId="315"/>
            <ac:spMk id="3" creationId="{73C85D52-8CDB-461A-902B-4796B6D71AA2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5" creationId="{4E6DE251-4663-4BD8-8F93-886E120ED4D2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6" creationId="{DC539E99-4E84-42E3-80BD-3311886F4CAD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7" creationId="{EB4588CE-C572-4C16-B094-C0BEE0F898F3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12" creationId="{5FF1A67D-EFF8-49D8-9BEC-77DD1088131A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13" creationId="{F3759E8F-B37A-4DE4-B64C-862C7471479D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14" creationId="{58AB3BE8-A616-4845-A362-4AD24F3E173A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15" creationId="{BC5BEB8C-FB7E-400C-9724-39345C102DAA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16" creationId="{D349DCD3-22E9-431D-9927-02362FE59F50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17" creationId="{7AF54636-BD6B-4B05-8D1F-619D002DF135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18" creationId="{65518B28-62A7-4FBD-8D7E-E0B7B6AC42BB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19" creationId="{090A5F87-DED0-4FB6-9DCA-01CAA3FBAEE4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20" creationId="{F522FE44-6214-4005-89B2-0B70DC314851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21" creationId="{4B6B78ED-EC5C-445D-B9CB-2D6F11EC9262}"/>
          </ac:spMkLst>
        </pc:spChg>
        <pc:spChg chg="del">
          <ac:chgData name="Sean W" userId="0c3a54958d417292" providerId="LiveId" clId="{B23E5AEB-15AC-4D19-A015-1C6A843A5755}" dt="2022-03-13T18:29:20.295" v="2881" actId="478"/>
          <ac:spMkLst>
            <pc:docMk/>
            <pc:sldMk cId="1609694568" sldId="315"/>
            <ac:spMk id="22" creationId="{77CB80CE-B59E-4EDE-A038-E9D371613A4E}"/>
          </ac:spMkLst>
        </pc:spChg>
        <pc:graphicFrameChg chg="add mod modGraphic">
          <ac:chgData name="Sean W" userId="0c3a54958d417292" providerId="LiveId" clId="{B23E5AEB-15AC-4D19-A015-1C6A843A5755}" dt="2022-03-13T18:42:06.672" v="3034" actId="1076"/>
          <ac:graphicFrameMkLst>
            <pc:docMk/>
            <pc:sldMk cId="1609694568" sldId="315"/>
            <ac:graphicFrameMk id="23" creationId="{029B2650-5E03-4916-844E-11ED2FA5287F}"/>
          </ac:graphicFrameMkLst>
        </pc:graphicFrameChg>
      </pc:sldChg>
      <pc:sldChg chg="addSp modSp add mod">
        <pc:chgData name="Sean W" userId="0c3a54958d417292" providerId="LiveId" clId="{B23E5AEB-15AC-4D19-A015-1C6A843A5755}" dt="2022-03-13T19:16:06.072" v="3052" actId="255"/>
        <pc:sldMkLst>
          <pc:docMk/>
          <pc:sldMk cId="3468896972" sldId="316"/>
        </pc:sldMkLst>
        <pc:spChg chg="add mod">
          <ac:chgData name="Sean W" userId="0c3a54958d417292" providerId="LiveId" clId="{B23E5AEB-15AC-4D19-A015-1C6A843A5755}" dt="2022-03-13T19:16:06.072" v="3052" actId="255"/>
          <ac:spMkLst>
            <pc:docMk/>
            <pc:sldMk cId="3468896972" sldId="316"/>
            <ac:spMk id="5" creationId="{8EB239DB-C361-46A0-AABD-59D28A21AAB6}"/>
          </ac:spMkLst>
        </pc:spChg>
        <pc:spChg chg="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7" creationId="{26E0D0B8-83AB-478A-AD75-0B6060C3805D}"/>
          </ac:spMkLst>
        </pc:spChg>
        <pc:spChg chg="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8" creationId="{2960CC5A-5A0F-4B00-AB79-BB3360216808}"/>
          </ac:spMkLst>
        </pc:spChg>
        <pc:spChg chg="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9" creationId="{C9EED91E-8ED2-4445-81DE-09A35B1E919E}"/>
          </ac:spMkLst>
        </pc:spChg>
        <pc:spChg chg="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10" creationId="{254FD707-3A90-431C-9FCF-24CA73265A7D}"/>
          </ac:spMkLst>
        </pc:spChg>
        <pc:spChg chg="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11" creationId="{7A692F74-390E-4EDC-806C-0D257BDFA57C}"/>
          </ac:spMkLst>
        </pc:spChg>
        <pc:spChg chg="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12" creationId="{E60AB016-AC87-4752-8A92-B89C29AF6898}"/>
          </ac:spMkLst>
        </pc:spChg>
        <pc:spChg chg="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13" creationId="{3280367B-E4CC-4B5A-B354-CCE12738BE06}"/>
          </ac:spMkLst>
        </pc:spChg>
        <pc:spChg chg="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14" creationId="{49DDED54-8346-4A56-9D1D-6D05443BADF9}"/>
          </ac:spMkLst>
        </pc:spChg>
        <pc:spChg chg="mod">
          <ac:chgData name="Sean W" userId="0c3a54958d417292" providerId="LiveId" clId="{B23E5AEB-15AC-4D19-A015-1C6A843A5755}" dt="2022-03-13T18:56:17.594" v="3042" actId="1076"/>
          <ac:spMkLst>
            <pc:docMk/>
            <pc:sldMk cId="3468896972" sldId="316"/>
            <ac:spMk id="15" creationId="{CB9FEEB1-9CFD-4D76-903C-9BEB593320F2}"/>
          </ac:spMkLst>
        </pc:spChg>
        <pc:spChg chg="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16" creationId="{C77F23F0-D9A9-4DE0-9D05-1A4586FE9FCD}"/>
          </ac:spMkLst>
        </pc:spChg>
        <pc:spChg chg="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17" creationId="{C57B3A72-B034-4298-8161-387D44F4DEEB}"/>
          </ac:spMkLst>
        </pc:spChg>
        <pc:spChg chg="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18" creationId="{C8AA1910-DF75-41A4-A8AE-6AD5472B6E3E}"/>
          </ac:spMkLst>
        </pc:spChg>
        <pc:spChg chg="add mod">
          <ac:chgData name="Sean W" userId="0c3a54958d417292" providerId="LiveId" clId="{B23E5AEB-15AC-4D19-A015-1C6A843A5755}" dt="2022-03-13T18:56:08.554" v="3041" actId="1076"/>
          <ac:spMkLst>
            <pc:docMk/>
            <pc:sldMk cId="3468896972" sldId="316"/>
            <ac:spMk id="19" creationId="{DEBB0D33-BB83-4B27-BC24-E926F8A89CF7}"/>
          </ac:spMkLst>
        </pc:spChg>
      </pc:sldChg>
      <pc:sldChg chg="addSp delSp modSp add mod">
        <pc:chgData name="Sean W" userId="0c3a54958d417292" providerId="LiveId" clId="{B23E5AEB-15AC-4D19-A015-1C6A843A5755}" dt="2022-03-13T19:38:11.066" v="3237" actId="478"/>
        <pc:sldMkLst>
          <pc:docMk/>
          <pc:sldMk cId="2957597982" sldId="317"/>
        </pc:sldMkLst>
        <pc:spChg chg="mod">
          <ac:chgData name="Sean W" userId="0c3a54958d417292" providerId="LiveId" clId="{B23E5AEB-15AC-4D19-A015-1C6A843A5755}" dt="2022-03-13T19:33:47.471" v="3128" actId="20577"/>
          <ac:spMkLst>
            <pc:docMk/>
            <pc:sldMk cId="2957597982" sldId="317"/>
            <ac:spMk id="3" creationId="{2AEC3F23-C4F5-40F7-9B10-2EE9EE1BBA60}"/>
          </ac:spMkLst>
        </pc:spChg>
        <pc:spChg chg="mod">
          <ac:chgData name="Sean W" userId="0c3a54958d417292" providerId="LiveId" clId="{B23E5AEB-15AC-4D19-A015-1C6A843A5755}" dt="2022-03-13T19:35:25.912" v="3178" actId="20577"/>
          <ac:spMkLst>
            <pc:docMk/>
            <pc:sldMk cId="2957597982" sldId="317"/>
            <ac:spMk id="4" creationId="{ABBC7AFC-E3ED-4427-9151-41733CEF9273}"/>
          </ac:spMkLst>
        </pc:spChg>
        <pc:spChg chg="add del mod">
          <ac:chgData name="Sean W" userId="0c3a54958d417292" providerId="LiveId" clId="{B23E5AEB-15AC-4D19-A015-1C6A843A5755}" dt="2022-03-13T19:38:11.066" v="3237" actId="478"/>
          <ac:spMkLst>
            <pc:docMk/>
            <pc:sldMk cId="2957597982" sldId="317"/>
            <ac:spMk id="5" creationId="{3224F92B-CBD9-48C1-BA0D-2B8368401FBF}"/>
          </ac:spMkLst>
        </pc:spChg>
        <pc:spChg chg="mod">
          <ac:chgData name="Sean W" userId="0c3a54958d417292" providerId="LiveId" clId="{B23E5AEB-15AC-4D19-A015-1C6A843A5755}" dt="2022-03-13T19:35:45.380" v="3180" actId="20577"/>
          <ac:spMkLst>
            <pc:docMk/>
            <pc:sldMk cId="2957597982" sldId="317"/>
            <ac:spMk id="6" creationId="{F955A954-94F5-4D6F-B19A-17289E7192DC}"/>
          </ac:spMkLst>
        </pc:spChg>
        <pc:spChg chg="mod">
          <ac:chgData name="Sean W" userId="0c3a54958d417292" providerId="LiveId" clId="{B23E5AEB-15AC-4D19-A015-1C6A843A5755}" dt="2022-03-13T19:34:30.222" v="3148" actId="20577"/>
          <ac:spMkLst>
            <pc:docMk/>
            <pc:sldMk cId="2957597982" sldId="317"/>
            <ac:spMk id="7" creationId="{B16E9027-A594-411B-B6C8-F0762AA4809A}"/>
          </ac:spMkLst>
        </pc:spChg>
        <pc:spChg chg="mod">
          <ac:chgData name="Sean W" userId="0c3a54958d417292" providerId="LiveId" clId="{B23E5AEB-15AC-4D19-A015-1C6A843A5755}" dt="2022-03-13T19:35:52.584" v="3184" actId="20577"/>
          <ac:spMkLst>
            <pc:docMk/>
            <pc:sldMk cId="2957597982" sldId="317"/>
            <ac:spMk id="8" creationId="{819C7F1A-5E6C-4270-BF03-542A34B1DC6A}"/>
          </ac:spMkLst>
        </pc:spChg>
        <pc:spChg chg="mod">
          <ac:chgData name="Sean W" userId="0c3a54958d417292" providerId="LiveId" clId="{B23E5AEB-15AC-4D19-A015-1C6A843A5755}" dt="2022-03-13T19:34:44.391" v="3157" actId="20577"/>
          <ac:spMkLst>
            <pc:docMk/>
            <pc:sldMk cId="2957597982" sldId="317"/>
            <ac:spMk id="9" creationId="{5FBE145E-D4D3-4733-BFB3-C92A01AD9A64}"/>
          </ac:spMkLst>
        </pc:spChg>
        <pc:spChg chg="mod">
          <ac:chgData name="Sean W" userId="0c3a54958d417292" providerId="LiveId" clId="{B23E5AEB-15AC-4D19-A015-1C6A843A5755}" dt="2022-03-13T19:35:00.939" v="3171" actId="20577"/>
          <ac:spMkLst>
            <pc:docMk/>
            <pc:sldMk cId="2957597982" sldId="317"/>
            <ac:spMk id="10" creationId="{4E807B31-63A0-4475-B2E2-3BC33694A67D}"/>
          </ac:spMkLst>
        </pc:spChg>
        <pc:spChg chg="mod">
          <ac:chgData name="Sean W" userId="0c3a54958d417292" providerId="LiveId" clId="{B23E5AEB-15AC-4D19-A015-1C6A843A5755}" dt="2022-03-13T19:36:04.487" v="3197" actId="20577"/>
          <ac:spMkLst>
            <pc:docMk/>
            <pc:sldMk cId="2957597982" sldId="317"/>
            <ac:spMk id="11" creationId="{6FE4E7EF-B03E-467F-A1CE-94E5D50E6C31}"/>
          </ac:spMkLst>
        </pc:spChg>
        <pc:spChg chg="mod">
          <ac:chgData name="Sean W" userId="0c3a54958d417292" providerId="LiveId" clId="{B23E5AEB-15AC-4D19-A015-1C6A843A5755}" dt="2022-03-13T19:36:11.428" v="3205" actId="20577"/>
          <ac:spMkLst>
            <pc:docMk/>
            <pc:sldMk cId="2957597982" sldId="317"/>
            <ac:spMk id="12" creationId="{2F35A1FE-DC9D-4BBF-924E-F4194C0FB60B}"/>
          </ac:spMkLst>
        </pc:spChg>
        <pc:spChg chg="del">
          <ac:chgData name="Sean W" userId="0c3a54958d417292" providerId="LiveId" clId="{B23E5AEB-15AC-4D19-A015-1C6A843A5755}" dt="2022-03-13T19:35:08.991" v="3173" actId="478"/>
          <ac:spMkLst>
            <pc:docMk/>
            <pc:sldMk cId="2957597982" sldId="317"/>
            <ac:spMk id="13" creationId="{42212749-97E8-4B06-B83C-278BD05C6211}"/>
          </ac:spMkLst>
        </pc:spChg>
        <pc:spChg chg="del">
          <ac:chgData name="Sean W" userId="0c3a54958d417292" providerId="LiveId" clId="{B23E5AEB-15AC-4D19-A015-1C6A843A5755}" dt="2022-03-13T19:35:06.909" v="3172" actId="478"/>
          <ac:spMkLst>
            <pc:docMk/>
            <pc:sldMk cId="2957597982" sldId="317"/>
            <ac:spMk id="14" creationId="{9B952330-1A47-4956-ABAE-822E9AB3F418}"/>
          </ac:spMkLst>
        </pc:spChg>
        <pc:spChg chg="del">
          <ac:chgData name="Sean W" userId="0c3a54958d417292" providerId="LiveId" clId="{B23E5AEB-15AC-4D19-A015-1C6A843A5755}" dt="2022-03-13T19:35:13.715" v="3175" actId="478"/>
          <ac:spMkLst>
            <pc:docMk/>
            <pc:sldMk cId="2957597982" sldId="317"/>
            <ac:spMk id="15" creationId="{BAB3FEB3-1618-4C4F-8CFB-D2E27E3015B7}"/>
          </ac:spMkLst>
        </pc:spChg>
        <pc:spChg chg="del">
          <ac:chgData name="Sean W" userId="0c3a54958d417292" providerId="LiveId" clId="{B23E5AEB-15AC-4D19-A015-1C6A843A5755}" dt="2022-03-13T19:35:11.670" v="3174" actId="478"/>
          <ac:spMkLst>
            <pc:docMk/>
            <pc:sldMk cId="2957597982" sldId="317"/>
            <ac:spMk id="16" creationId="{423A227B-AE74-40AA-884A-C69F1E011D09}"/>
          </ac:spMkLst>
        </pc:spChg>
        <pc:spChg chg="add del mod">
          <ac:chgData name="Sean W" userId="0c3a54958d417292" providerId="LiveId" clId="{B23E5AEB-15AC-4D19-A015-1C6A843A5755}" dt="2022-03-13T19:38:11.066" v="3237" actId="478"/>
          <ac:spMkLst>
            <pc:docMk/>
            <pc:sldMk cId="2957597982" sldId="317"/>
            <ac:spMk id="17" creationId="{2EE38303-08D9-482E-AFE8-9A0B8B51E707}"/>
          </ac:spMkLst>
        </pc:spChg>
        <pc:spChg chg="add del mod">
          <ac:chgData name="Sean W" userId="0c3a54958d417292" providerId="LiveId" clId="{B23E5AEB-15AC-4D19-A015-1C6A843A5755}" dt="2022-03-13T19:38:11.066" v="3237" actId="478"/>
          <ac:spMkLst>
            <pc:docMk/>
            <pc:sldMk cId="2957597982" sldId="317"/>
            <ac:spMk id="18" creationId="{9E56EC35-E148-4F0F-9D24-D9723174917C}"/>
          </ac:spMkLst>
        </pc:spChg>
        <pc:spChg chg="add del mod">
          <ac:chgData name="Sean W" userId="0c3a54958d417292" providerId="LiveId" clId="{B23E5AEB-15AC-4D19-A015-1C6A843A5755}" dt="2022-03-13T19:38:11.066" v="3237" actId="478"/>
          <ac:spMkLst>
            <pc:docMk/>
            <pc:sldMk cId="2957597982" sldId="317"/>
            <ac:spMk id="19" creationId="{657E8833-3367-4843-BC56-F3B1C049DE25}"/>
          </ac:spMkLst>
        </pc:spChg>
      </pc:sldChg>
      <pc:sldChg chg="add">
        <pc:chgData name="Sean W" userId="0c3a54958d417292" providerId="LiveId" clId="{B23E5AEB-15AC-4D19-A015-1C6A843A5755}" dt="2022-03-13T19:38:05.762" v="3236" actId="2890"/>
        <pc:sldMkLst>
          <pc:docMk/>
          <pc:sldMk cId="4089736071" sldId="318"/>
        </pc:sldMkLst>
      </pc:sldChg>
      <pc:sldChg chg="addSp modSp add mod">
        <pc:chgData name="Sean W" userId="0c3a54958d417292" providerId="LiveId" clId="{B23E5AEB-15AC-4D19-A015-1C6A843A5755}" dt="2022-03-13T20:17:25.498" v="3445" actId="20577"/>
        <pc:sldMkLst>
          <pc:docMk/>
          <pc:sldMk cId="3061851122" sldId="319"/>
        </pc:sldMkLst>
        <pc:spChg chg="add mod">
          <ac:chgData name="Sean W" userId="0c3a54958d417292" providerId="LiveId" clId="{B23E5AEB-15AC-4D19-A015-1C6A843A5755}" dt="2022-03-13T20:15:42.217" v="3362" actId="255"/>
          <ac:spMkLst>
            <pc:docMk/>
            <pc:sldMk cId="3061851122" sldId="319"/>
            <ac:spMk id="3" creationId="{04C0D01A-E560-4BDA-873F-6BD60EBC4B2F}"/>
          </ac:spMkLst>
        </pc:spChg>
        <pc:spChg chg="add mod">
          <ac:chgData name="Sean W" userId="0c3a54958d417292" providerId="LiveId" clId="{B23E5AEB-15AC-4D19-A015-1C6A843A5755}" dt="2022-03-13T20:16:21.435" v="3390" actId="20577"/>
          <ac:spMkLst>
            <pc:docMk/>
            <pc:sldMk cId="3061851122" sldId="319"/>
            <ac:spMk id="4" creationId="{A55EAA89-0C20-4A13-90DA-886B5D9FCEB7}"/>
          </ac:spMkLst>
        </pc:spChg>
        <pc:spChg chg="add mod">
          <ac:chgData name="Sean W" userId="0c3a54958d417292" providerId="LiveId" clId="{B23E5AEB-15AC-4D19-A015-1C6A843A5755}" dt="2022-03-13T20:16:41.053" v="3402" actId="20577"/>
          <ac:spMkLst>
            <pc:docMk/>
            <pc:sldMk cId="3061851122" sldId="319"/>
            <ac:spMk id="5" creationId="{2A935DCA-4FA2-4452-AE43-587B289C54EB}"/>
          </ac:spMkLst>
        </pc:spChg>
        <pc:spChg chg="add mod">
          <ac:chgData name="Sean W" userId="0c3a54958d417292" providerId="LiveId" clId="{B23E5AEB-15AC-4D19-A015-1C6A843A5755}" dt="2022-03-13T20:17:00.417" v="3417" actId="20577"/>
          <ac:spMkLst>
            <pc:docMk/>
            <pc:sldMk cId="3061851122" sldId="319"/>
            <ac:spMk id="6" creationId="{38363708-716D-4347-BF54-BA19555F1AEF}"/>
          </ac:spMkLst>
        </pc:spChg>
        <pc:spChg chg="add mod">
          <ac:chgData name="Sean W" userId="0c3a54958d417292" providerId="LiveId" clId="{B23E5AEB-15AC-4D19-A015-1C6A843A5755}" dt="2022-03-13T20:17:25.498" v="3445" actId="20577"/>
          <ac:spMkLst>
            <pc:docMk/>
            <pc:sldMk cId="3061851122" sldId="319"/>
            <ac:spMk id="7" creationId="{9E56E06D-A43A-4E5F-AEBB-1FF4D2168C81}"/>
          </ac:spMkLst>
        </pc:spChg>
      </pc:sldChg>
      <pc:sldChg chg="addSp delSp modSp add mod ord">
        <pc:chgData name="Sean W" userId="0c3a54958d417292" providerId="LiveId" clId="{B23E5AEB-15AC-4D19-A015-1C6A843A5755}" dt="2022-03-14T03:10:37.983" v="3817" actId="20577"/>
        <pc:sldMkLst>
          <pc:docMk/>
          <pc:sldMk cId="2118802698" sldId="320"/>
        </pc:sldMkLst>
        <pc:spChg chg="add mod">
          <ac:chgData name="Sean W" userId="0c3a54958d417292" providerId="LiveId" clId="{B23E5AEB-15AC-4D19-A015-1C6A843A5755}" dt="2022-03-14T03:10:37.983" v="3817" actId="20577"/>
          <ac:spMkLst>
            <pc:docMk/>
            <pc:sldMk cId="2118802698" sldId="320"/>
            <ac:spMk id="20" creationId="{5960B34D-7E30-43EA-91E2-A14624F73F9E}"/>
          </ac:spMkLst>
        </pc:spChg>
        <pc:spChg chg="del mod">
          <ac:chgData name="Sean W" userId="0c3a54958d417292" providerId="LiveId" clId="{B23E5AEB-15AC-4D19-A015-1C6A843A5755}" dt="2022-03-14T03:10:32.339" v="3815" actId="478"/>
          <ac:spMkLst>
            <pc:docMk/>
            <pc:sldMk cId="2118802698" sldId="320"/>
            <ac:spMk id="27" creationId="{A6286D5D-C6FD-46CA-ABCB-9AC3B94EE4BF}"/>
          </ac:spMkLst>
        </pc:spChg>
      </pc:sldChg>
      <pc:sldChg chg="add del">
        <pc:chgData name="Sean W" userId="0c3a54958d417292" providerId="LiveId" clId="{B23E5AEB-15AC-4D19-A015-1C6A843A5755}" dt="2022-03-14T00:58:42.420" v="3447" actId="47"/>
        <pc:sldMkLst>
          <pc:docMk/>
          <pc:sldMk cId="3006823581" sldId="320"/>
        </pc:sldMkLst>
      </pc:sldChg>
      <pc:sldChg chg="modSp add mod ord">
        <pc:chgData name="Sean W" userId="0c3a54958d417292" providerId="LiveId" clId="{B23E5AEB-15AC-4D19-A015-1C6A843A5755}" dt="2022-03-14T03:10:16.682" v="3814" actId="1076"/>
        <pc:sldMkLst>
          <pc:docMk/>
          <pc:sldMk cId="1147547004" sldId="321"/>
        </pc:sldMkLst>
        <pc:spChg chg="mod">
          <ac:chgData name="Sean W" userId="0c3a54958d417292" providerId="LiveId" clId="{B23E5AEB-15AC-4D19-A015-1C6A843A5755}" dt="2022-03-14T03:10:16.682" v="3814" actId="1076"/>
          <ac:spMkLst>
            <pc:docMk/>
            <pc:sldMk cId="1147547004" sldId="321"/>
            <ac:spMk id="27" creationId="{A6286D5D-C6FD-46CA-ABCB-9AC3B94EE4BF}"/>
          </ac:spMkLst>
        </pc:spChg>
      </pc:sldChg>
      <pc:sldChg chg="addSp modSp add mod">
        <pc:chgData name="Sean W" userId="0c3a54958d417292" providerId="LiveId" clId="{B23E5AEB-15AC-4D19-A015-1C6A843A5755}" dt="2022-03-14T02:37:36.824" v="3621" actId="255"/>
        <pc:sldMkLst>
          <pc:docMk/>
          <pc:sldMk cId="32360452" sldId="322"/>
        </pc:sldMkLst>
        <pc:spChg chg="add mod">
          <ac:chgData name="Sean W" userId="0c3a54958d417292" providerId="LiveId" clId="{B23E5AEB-15AC-4D19-A015-1C6A843A5755}" dt="2022-03-14T02:37:36.824" v="3621" actId="255"/>
          <ac:spMkLst>
            <pc:docMk/>
            <pc:sldMk cId="32360452" sldId="322"/>
            <ac:spMk id="3" creationId="{4B30C2CD-3C24-4AC9-86B4-1FA13188AA9A}"/>
          </ac:spMkLst>
        </pc:spChg>
      </pc:sldChg>
      <pc:sldChg chg="addSp modSp new mod">
        <pc:chgData name="Sean W" userId="0c3a54958d417292" providerId="LiveId" clId="{B23E5AEB-15AC-4D19-A015-1C6A843A5755}" dt="2022-03-22T02:45:47.498" v="3978" actId="1076"/>
        <pc:sldMkLst>
          <pc:docMk/>
          <pc:sldMk cId="1660324708" sldId="323"/>
        </pc:sldMkLst>
        <pc:spChg chg="add mod">
          <ac:chgData name="Sean W" userId="0c3a54958d417292" providerId="LiveId" clId="{B23E5AEB-15AC-4D19-A015-1C6A843A5755}" dt="2022-03-22T02:35:49.098" v="3974" actId="20577"/>
          <ac:spMkLst>
            <pc:docMk/>
            <pc:sldMk cId="1660324708" sldId="323"/>
            <ac:spMk id="2" creationId="{2F4104E7-707C-4F39-A704-EA562CBD54E4}"/>
          </ac:spMkLst>
        </pc:spChg>
        <pc:picChg chg="add mod">
          <ac:chgData name="Sean W" userId="0c3a54958d417292" providerId="LiveId" clId="{B23E5AEB-15AC-4D19-A015-1C6A843A5755}" dt="2022-03-22T02:45:47.498" v="3978" actId="1076"/>
          <ac:picMkLst>
            <pc:docMk/>
            <pc:sldMk cId="1660324708" sldId="323"/>
            <ac:picMk id="4" creationId="{9DC7928A-4EBB-49D7-84E9-D09B4695DA06}"/>
          </ac:picMkLst>
        </pc:picChg>
      </pc:sldChg>
    </pc:docChg>
  </pc:docChgLst>
  <pc:docChgLst>
    <pc:chgData name="Sean W" userId="0c3a54958d417292" providerId="LiveId" clId="{AE7942A0-1837-4A33-B31D-3CB7F53A5D56}"/>
    <pc:docChg chg="undo custSel addSld modSld sldOrd">
      <pc:chgData name="Sean W" userId="0c3a54958d417292" providerId="LiveId" clId="{AE7942A0-1837-4A33-B31D-3CB7F53A5D56}" dt="2022-01-29T20:19:40.610" v="2498" actId="14100"/>
      <pc:docMkLst>
        <pc:docMk/>
      </pc:docMkLst>
      <pc:sldChg chg="modSp mod">
        <pc:chgData name="Sean W" userId="0c3a54958d417292" providerId="LiveId" clId="{AE7942A0-1837-4A33-B31D-3CB7F53A5D56}" dt="2022-01-29T20:19:40.610" v="2498" actId="14100"/>
        <pc:sldMkLst>
          <pc:docMk/>
          <pc:sldMk cId="815324807" sldId="257"/>
        </pc:sldMkLst>
        <pc:spChg chg="mod">
          <ac:chgData name="Sean W" userId="0c3a54958d417292" providerId="LiveId" clId="{AE7942A0-1837-4A33-B31D-3CB7F53A5D56}" dt="2022-01-29T20:19:14.923" v="2497" actId="20577"/>
          <ac:spMkLst>
            <pc:docMk/>
            <pc:sldMk cId="815324807" sldId="257"/>
            <ac:spMk id="4" creationId="{BF0D8FFB-8AA0-48D7-80F8-9275505FFC6A}"/>
          </ac:spMkLst>
        </pc:spChg>
        <pc:spChg chg="mod">
          <ac:chgData name="Sean W" userId="0c3a54958d417292" providerId="LiveId" clId="{AE7942A0-1837-4A33-B31D-3CB7F53A5D56}" dt="2022-01-29T20:19:40.610" v="2498" actId="14100"/>
          <ac:spMkLst>
            <pc:docMk/>
            <pc:sldMk cId="815324807" sldId="257"/>
            <ac:spMk id="5" creationId="{9DCFD01A-520D-4257-A6BC-9BE803593616}"/>
          </ac:spMkLst>
        </pc:spChg>
      </pc:sldChg>
      <pc:sldChg chg="addSp delSp modSp mod">
        <pc:chgData name="Sean W" userId="0c3a54958d417292" providerId="LiveId" clId="{AE7942A0-1837-4A33-B31D-3CB7F53A5D56}" dt="2022-01-29T20:15:49.262" v="2441" actId="20577"/>
        <pc:sldMkLst>
          <pc:docMk/>
          <pc:sldMk cId="686515399" sldId="258"/>
        </pc:sldMkLst>
        <pc:spChg chg="mod">
          <ac:chgData name="Sean W" userId="0c3a54958d417292" providerId="LiveId" clId="{AE7942A0-1837-4A33-B31D-3CB7F53A5D56}" dt="2022-01-29T19:00:14.760" v="14" actId="1076"/>
          <ac:spMkLst>
            <pc:docMk/>
            <pc:sldMk cId="686515399" sldId="258"/>
            <ac:spMk id="27" creationId="{1F1EA5A1-8A18-4519-8676-500B8BE0622F}"/>
          </ac:spMkLst>
        </pc:spChg>
        <pc:spChg chg="mod">
          <ac:chgData name="Sean W" userId="0c3a54958d417292" providerId="LiveId" clId="{AE7942A0-1837-4A33-B31D-3CB7F53A5D56}" dt="2022-01-29T19:01:15.420" v="25" actId="1076"/>
          <ac:spMkLst>
            <pc:docMk/>
            <pc:sldMk cId="686515399" sldId="258"/>
            <ac:spMk id="28" creationId="{02148CBB-0C93-454B-8EA2-62CF8F7FA027}"/>
          </ac:spMkLst>
        </pc:spChg>
        <pc:spChg chg="mod">
          <ac:chgData name="Sean W" userId="0c3a54958d417292" providerId="LiveId" clId="{AE7942A0-1837-4A33-B31D-3CB7F53A5D56}" dt="2022-01-29T19:01:15.420" v="25" actId="1076"/>
          <ac:spMkLst>
            <pc:docMk/>
            <pc:sldMk cId="686515399" sldId="258"/>
            <ac:spMk id="29" creationId="{EE1DACE8-A6D5-4E91-B753-02A273E4D71A}"/>
          </ac:spMkLst>
        </pc:spChg>
        <pc:spChg chg="mod">
          <ac:chgData name="Sean W" userId="0c3a54958d417292" providerId="LiveId" clId="{AE7942A0-1837-4A33-B31D-3CB7F53A5D56}" dt="2022-01-29T19:00:22.613" v="17" actId="1076"/>
          <ac:spMkLst>
            <pc:docMk/>
            <pc:sldMk cId="686515399" sldId="258"/>
            <ac:spMk id="30" creationId="{2C87E62C-5736-429B-B063-0A893FD7EF61}"/>
          </ac:spMkLst>
        </pc:spChg>
        <pc:spChg chg="del">
          <ac:chgData name="Sean W" userId="0c3a54958d417292" providerId="LiveId" clId="{AE7942A0-1837-4A33-B31D-3CB7F53A5D56}" dt="2022-01-29T19:00:27.777" v="20" actId="478"/>
          <ac:spMkLst>
            <pc:docMk/>
            <pc:sldMk cId="686515399" sldId="258"/>
            <ac:spMk id="31" creationId="{C5036F18-6F68-405E-BA9E-66444FDC46D4}"/>
          </ac:spMkLst>
        </pc:spChg>
        <pc:spChg chg="add mod ord">
          <ac:chgData name="Sean W" userId="0c3a54958d417292" providerId="LiveId" clId="{AE7942A0-1837-4A33-B31D-3CB7F53A5D56}" dt="2022-01-29T19:00:34.188" v="22" actId="167"/>
          <ac:spMkLst>
            <pc:docMk/>
            <pc:sldMk cId="686515399" sldId="258"/>
            <ac:spMk id="37" creationId="{8F848B34-CEB0-49B2-9719-3F4DB42CE77B}"/>
          </ac:spMkLst>
        </pc:spChg>
        <pc:spChg chg="add mod">
          <ac:chgData name="Sean W" userId="0c3a54958d417292" providerId="LiveId" clId="{AE7942A0-1837-4A33-B31D-3CB7F53A5D56}" dt="2022-01-29T20:15:49.262" v="2441" actId="20577"/>
          <ac:spMkLst>
            <pc:docMk/>
            <pc:sldMk cId="686515399" sldId="258"/>
            <ac:spMk id="39" creationId="{7244D519-3F7B-4C84-A5E8-30155F4A9629}"/>
          </ac:spMkLst>
        </pc:spChg>
        <pc:picChg chg="add mod">
          <ac:chgData name="Sean W" userId="0c3a54958d417292" providerId="LiveId" clId="{AE7942A0-1837-4A33-B31D-3CB7F53A5D56}" dt="2022-01-29T18:59:50.133" v="7" actId="1076"/>
          <ac:picMkLst>
            <pc:docMk/>
            <pc:sldMk cId="686515399" sldId="258"/>
            <ac:picMk id="33" creationId="{1E069F37-389C-473C-9E21-607C4D0BB824}"/>
          </ac:picMkLst>
        </pc:picChg>
        <pc:picChg chg="add mod">
          <ac:chgData name="Sean W" userId="0c3a54958d417292" providerId="LiveId" clId="{AE7942A0-1837-4A33-B31D-3CB7F53A5D56}" dt="2022-01-29T18:59:57.671" v="9" actId="1076"/>
          <ac:picMkLst>
            <pc:docMk/>
            <pc:sldMk cId="686515399" sldId="258"/>
            <ac:picMk id="34" creationId="{A69B3A24-AB45-4077-B66E-B1337058961E}"/>
          </ac:picMkLst>
        </pc:picChg>
        <pc:picChg chg="add del mod">
          <ac:chgData name="Sean W" userId="0c3a54958d417292" providerId="LiveId" clId="{AE7942A0-1837-4A33-B31D-3CB7F53A5D56}" dt="2022-01-29T19:01:04.713" v="23" actId="478"/>
          <ac:picMkLst>
            <pc:docMk/>
            <pc:sldMk cId="686515399" sldId="258"/>
            <ac:picMk id="35" creationId="{D6BD5B9A-A134-45CC-8034-09F81C8D979E}"/>
          </ac:picMkLst>
        </pc:picChg>
        <pc:picChg chg="add mod">
          <ac:chgData name="Sean W" userId="0c3a54958d417292" providerId="LiveId" clId="{AE7942A0-1837-4A33-B31D-3CB7F53A5D56}" dt="2022-01-29T19:00:09.225" v="12" actId="1076"/>
          <ac:picMkLst>
            <pc:docMk/>
            <pc:sldMk cId="686515399" sldId="258"/>
            <ac:picMk id="36" creationId="{7076D087-BC32-4976-A42F-F945D2B1D54C}"/>
          </ac:picMkLst>
        </pc:picChg>
        <pc:picChg chg="add del mod">
          <ac:chgData name="Sean W" userId="0c3a54958d417292" providerId="LiveId" clId="{AE7942A0-1837-4A33-B31D-3CB7F53A5D56}" dt="2022-01-29T19:48:10.591" v="1335" actId="21"/>
          <ac:picMkLst>
            <pc:docMk/>
            <pc:sldMk cId="686515399" sldId="258"/>
            <ac:picMk id="38" creationId="{76A966EE-9D61-4C0E-BEB7-7013E08EB107}"/>
          </ac:picMkLst>
        </pc:picChg>
      </pc:sldChg>
      <pc:sldChg chg="addSp modSp mod">
        <pc:chgData name="Sean W" userId="0c3a54958d417292" providerId="LiveId" clId="{AE7942A0-1837-4A33-B31D-3CB7F53A5D56}" dt="2022-01-29T19:31:08.400" v="773" actId="20577"/>
        <pc:sldMkLst>
          <pc:docMk/>
          <pc:sldMk cId="1078129708" sldId="259"/>
        </pc:sldMkLst>
        <pc:spChg chg="mod">
          <ac:chgData name="Sean W" userId="0c3a54958d417292" providerId="LiveId" clId="{AE7942A0-1837-4A33-B31D-3CB7F53A5D56}" dt="2022-01-29T19:31:08.400" v="773" actId="20577"/>
          <ac:spMkLst>
            <pc:docMk/>
            <pc:sldMk cId="1078129708" sldId="259"/>
            <ac:spMk id="4" creationId="{78536A11-E5CF-4C8A-AC84-364B82F31B86}"/>
          </ac:spMkLst>
        </pc:spChg>
        <pc:graphicFrameChg chg="add mod modGraphic">
          <ac:chgData name="Sean W" userId="0c3a54958d417292" providerId="LiveId" clId="{AE7942A0-1837-4A33-B31D-3CB7F53A5D56}" dt="2022-01-29T19:29:30.345" v="743" actId="20577"/>
          <ac:graphicFrameMkLst>
            <pc:docMk/>
            <pc:sldMk cId="1078129708" sldId="259"/>
            <ac:graphicFrameMk id="2" creationId="{FE402762-154F-4138-9F7E-84CDD54B8FD2}"/>
          </ac:graphicFrameMkLst>
        </pc:graphicFrameChg>
        <pc:graphicFrameChg chg="add mod modGraphic">
          <ac:chgData name="Sean W" userId="0c3a54958d417292" providerId="LiveId" clId="{AE7942A0-1837-4A33-B31D-3CB7F53A5D56}" dt="2022-01-29T19:29:36.649" v="754" actId="20577"/>
          <ac:graphicFrameMkLst>
            <pc:docMk/>
            <pc:sldMk cId="1078129708" sldId="259"/>
            <ac:graphicFrameMk id="5" creationId="{5002754B-E675-4F11-81AB-355CBD90A0AD}"/>
          </ac:graphicFrameMkLst>
        </pc:graphicFrameChg>
      </pc:sldChg>
      <pc:sldChg chg="addSp delSp modSp add mod ord">
        <pc:chgData name="Sean W" userId="0c3a54958d417292" providerId="LiveId" clId="{AE7942A0-1837-4A33-B31D-3CB7F53A5D56}" dt="2022-01-29T19:18:34.264" v="284" actId="478"/>
        <pc:sldMkLst>
          <pc:docMk/>
          <pc:sldMk cId="1787469225" sldId="260"/>
        </pc:sldMkLst>
        <pc:spChg chg="add mod">
          <ac:chgData name="Sean W" userId="0c3a54958d417292" providerId="LiveId" clId="{AE7942A0-1837-4A33-B31D-3CB7F53A5D56}" dt="2022-01-29T19:12:01.948" v="121" actId="255"/>
          <ac:spMkLst>
            <pc:docMk/>
            <pc:sldMk cId="1787469225" sldId="260"/>
            <ac:spMk id="2" creationId="{8254DF6B-33A7-4393-A070-DB3747D5C261}"/>
          </ac:spMkLst>
        </pc:spChg>
        <pc:spChg chg="add del mod">
          <ac:chgData name="Sean W" userId="0c3a54958d417292" providerId="LiveId" clId="{AE7942A0-1837-4A33-B31D-3CB7F53A5D56}" dt="2022-01-29T19:18:34.264" v="284" actId="478"/>
          <ac:spMkLst>
            <pc:docMk/>
            <pc:sldMk cId="1787469225" sldId="260"/>
            <ac:spMk id="3" creationId="{9EA020EE-C0B9-411B-BDC7-327CBF6A600A}"/>
          </ac:spMkLst>
        </pc:spChg>
        <pc:spChg chg="mod">
          <ac:chgData name="Sean W" userId="0c3a54958d417292" providerId="LiveId" clId="{AE7942A0-1837-4A33-B31D-3CB7F53A5D56}" dt="2022-01-29T19:02:31.018" v="76" actId="20577"/>
          <ac:spMkLst>
            <pc:docMk/>
            <pc:sldMk cId="1787469225" sldId="260"/>
            <ac:spMk id="4" creationId="{78536A11-E5CF-4C8A-AC84-364B82F31B86}"/>
          </ac:spMkLst>
        </pc:spChg>
        <pc:graphicFrameChg chg="add mod modGraphic">
          <ac:chgData name="Sean W" userId="0c3a54958d417292" providerId="LiveId" clId="{AE7942A0-1837-4A33-B31D-3CB7F53A5D56}" dt="2022-01-29T19:17:30.536" v="281" actId="2165"/>
          <ac:graphicFrameMkLst>
            <pc:docMk/>
            <pc:sldMk cId="1787469225" sldId="260"/>
            <ac:graphicFrameMk id="5" creationId="{54698EA3-794C-4595-AAA6-5913A9C80BB2}"/>
          </ac:graphicFrameMkLst>
        </pc:graphicFrameChg>
      </pc:sldChg>
      <pc:sldChg chg="add">
        <pc:chgData name="Sean W" userId="0c3a54958d417292" providerId="LiveId" clId="{AE7942A0-1837-4A33-B31D-3CB7F53A5D56}" dt="2022-01-29T19:02:04.224" v="54" actId="2890"/>
        <pc:sldMkLst>
          <pc:docMk/>
          <pc:sldMk cId="1637496623" sldId="261"/>
        </pc:sldMkLst>
      </pc:sldChg>
      <pc:sldChg chg="delSp modSp add mod">
        <pc:chgData name="Sean W" userId="0c3a54958d417292" providerId="LiveId" clId="{AE7942A0-1837-4A33-B31D-3CB7F53A5D56}" dt="2022-01-29T19:23:41.378" v="494" actId="20577"/>
        <pc:sldMkLst>
          <pc:docMk/>
          <pc:sldMk cId="1098246771" sldId="262"/>
        </pc:sldMkLst>
        <pc:spChg chg="mod">
          <ac:chgData name="Sean W" userId="0c3a54958d417292" providerId="LiveId" clId="{AE7942A0-1837-4A33-B31D-3CB7F53A5D56}" dt="2022-01-29T19:21:01.505" v="397" actId="20577"/>
          <ac:spMkLst>
            <pc:docMk/>
            <pc:sldMk cId="1098246771" sldId="262"/>
            <ac:spMk id="2" creationId="{8254DF6B-33A7-4393-A070-DB3747D5C261}"/>
          </ac:spMkLst>
        </pc:spChg>
        <pc:spChg chg="del">
          <ac:chgData name="Sean W" userId="0c3a54958d417292" providerId="LiveId" clId="{AE7942A0-1837-4A33-B31D-3CB7F53A5D56}" dt="2022-01-29T19:21:05.264" v="398" actId="478"/>
          <ac:spMkLst>
            <pc:docMk/>
            <pc:sldMk cId="1098246771" sldId="262"/>
            <ac:spMk id="3" creationId="{9EA020EE-C0B9-411B-BDC7-327CBF6A600A}"/>
          </ac:spMkLst>
        </pc:spChg>
        <pc:graphicFrameChg chg="mod modGraphic">
          <ac:chgData name="Sean W" userId="0c3a54958d417292" providerId="LiveId" clId="{AE7942A0-1837-4A33-B31D-3CB7F53A5D56}" dt="2022-01-29T19:23:41.378" v="494" actId="20577"/>
          <ac:graphicFrameMkLst>
            <pc:docMk/>
            <pc:sldMk cId="1098246771" sldId="262"/>
            <ac:graphicFrameMk id="5" creationId="{54698EA3-794C-4595-AAA6-5913A9C80BB2}"/>
          </ac:graphicFrameMkLst>
        </pc:graphicFrameChg>
      </pc:sldChg>
      <pc:sldChg chg="delSp add mod">
        <pc:chgData name="Sean W" userId="0c3a54958d417292" providerId="LiveId" clId="{AE7942A0-1837-4A33-B31D-3CB7F53A5D56}" dt="2022-01-29T19:31:27.185" v="775" actId="478"/>
        <pc:sldMkLst>
          <pc:docMk/>
          <pc:sldMk cId="3618373753" sldId="263"/>
        </pc:sldMkLst>
        <pc:graphicFrameChg chg="del">
          <ac:chgData name="Sean W" userId="0c3a54958d417292" providerId="LiveId" clId="{AE7942A0-1837-4A33-B31D-3CB7F53A5D56}" dt="2022-01-29T19:31:27.185" v="775" actId="478"/>
          <ac:graphicFrameMkLst>
            <pc:docMk/>
            <pc:sldMk cId="3618373753" sldId="263"/>
            <ac:graphicFrameMk id="2" creationId="{FE402762-154F-4138-9F7E-84CDD54B8FD2}"/>
          </ac:graphicFrameMkLst>
        </pc:graphicFrameChg>
        <pc:graphicFrameChg chg="del">
          <ac:chgData name="Sean W" userId="0c3a54958d417292" providerId="LiveId" clId="{AE7942A0-1837-4A33-B31D-3CB7F53A5D56}" dt="2022-01-29T19:31:25.851" v="774" actId="478"/>
          <ac:graphicFrameMkLst>
            <pc:docMk/>
            <pc:sldMk cId="3618373753" sldId="263"/>
            <ac:graphicFrameMk id="5" creationId="{5002754B-E675-4F11-81AB-355CBD90A0AD}"/>
          </ac:graphicFrameMkLst>
        </pc:graphicFrameChg>
      </pc:sldChg>
      <pc:sldChg chg="addSp modSp add mod">
        <pc:chgData name="Sean W" userId="0c3a54958d417292" providerId="LiveId" clId="{AE7942A0-1837-4A33-B31D-3CB7F53A5D56}" dt="2022-01-29T19:36:08.320" v="996" actId="20577"/>
        <pc:sldMkLst>
          <pc:docMk/>
          <pc:sldMk cId="3959061791" sldId="264"/>
        </pc:sldMkLst>
        <pc:graphicFrameChg chg="add mod modGraphic">
          <ac:chgData name="Sean W" userId="0c3a54958d417292" providerId="LiveId" clId="{AE7942A0-1837-4A33-B31D-3CB7F53A5D56}" dt="2022-01-29T19:35:26.663" v="934" actId="20577"/>
          <ac:graphicFrameMkLst>
            <pc:docMk/>
            <pc:sldMk cId="3959061791" sldId="264"/>
            <ac:graphicFrameMk id="2" creationId="{9541CD81-28EE-4C86-A0B4-267A87914002}"/>
          </ac:graphicFrameMkLst>
        </pc:graphicFrameChg>
        <pc:graphicFrameChg chg="add mod modGraphic">
          <ac:chgData name="Sean W" userId="0c3a54958d417292" providerId="LiveId" clId="{AE7942A0-1837-4A33-B31D-3CB7F53A5D56}" dt="2022-01-29T19:36:08.320" v="996" actId="20577"/>
          <ac:graphicFrameMkLst>
            <pc:docMk/>
            <pc:sldMk cId="3959061791" sldId="264"/>
            <ac:graphicFrameMk id="3" creationId="{5F643449-DA33-43F1-91DA-F0091D4AD709}"/>
          </ac:graphicFrameMkLst>
        </pc:graphicFrameChg>
      </pc:sldChg>
      <pc:sldChg chg="addSp modSp add mod">
        <pc:chgData name="Sean W" userId="0c3a54958d417292" providerId="LiveId" clId="{AE7942A0-1837-4A33-B31D-3CB7F53A5D56}" dt="2022-01-29T19:39:01.392" v="1054" actId="20577"/>
        <pc:sldMkLst>
          <pc:docMk/>
          <pc:sldMk cId="3535309935" sldId="265"/>
        </pc:sldMkLst>
        <pc:graphicFrameChg chg="add mod">
          <ac:chgData name="Sean W" userId="0c3a54958d417292" providerId="LiveId" clId="{AE7942A0-1837-4A33-B31D-3CB7F53A5D56}" dt="2022-01-29T19:38:05.773" v="998"/>
          <ac:graphicFrameMkLst>
            <pc:docMk/>
            <pc:sldMk cId="3535309935" sldId="265"/>
            <ac:graphicFrameMk id="3" creationId="{74ABE0C8-6C1A-43E9-BC4B-DAB1DE4CEAE7}"/>
          </ac:graphicFrameMkLst>
        </pc:graphicFrameChg>
        <pc:graphicFrameChg chg="add mod modGraphic">
          <ac:chgData name="Sean W" userId="0c3a54958d417292" providerId="LiveId" clId="{AE7942A0-1837-4A33-B31D-3CB7F53A5D56}" dt="2022-01-29T19:39:01.392" v="1054" actId="20577"/>
          <ac:graphicFrameMkLst>
            <pc:docMk/>
            <pc:sldMk cId="3535309935" sldId="265"/>
            <ac:graphicFrameMk id="5" creationId="{FCE4F4AC-BB51-40B6-ABED-5443ADC6BF44}"/>
          </ac:graphicFrameMkLst>
        </pc:graphicFrameChg>
      </pc:sldChg>
      <pc:sldChg chg="modSp add mod">
        <pc:chgData name="Sean W" userId="0c3a54958d417292" providerId="LiveId" clId="{AE7942A0-1837-4A33-B31D-3CB7F53A5D56}" dt="2022-01-29T19:45:03.360" v="1304" actId="20577"/>
        <pc:sldMkLst>
          <pc:docMk/>
          <pc:sldMk cId="613357428" sldId="266"/>
        </pc:sldMkLst>
        <pc:spChg chg="mod">
          <ac:chgData name="Sean W" userId="0c3a54958d417292" providerId="LiveId" clId="{AE7942A0-1837-4A33-B31D-3CB7F53A5D56}" dt="2022-01-29T19:41:27.553" v="1109" actId="20577"/>
          <ac:spMkLst>
            <pc:docMk/>
            <pc:sldMk cId="613357428" sldId="266"/>
            <ac:spMk id="2" creationId="{8254DF6B-33A7-4393-A070-DB3747D5C261}"/>
          </ac:spMkLst>
        </pc:spChg>
        <pc:spChg chg="mod">
          <ac:chgData name="Sean W" userId="0c3a54958d417292" providerId="LiveId" clId="{AE7942A0-1837-4A33-B31D-3CB7F53A5D56}" dt="2022-01-29T19:41:18.378" v="1073" actId="20577"/>
          <ac:spMkLst>
            <pc:docMk/>
            <pc:sldMk cId="613357428" sldId="266"/>
            <ac:spMk id="4" creationId="{78536A11-E5CF-4C8A-AC84-364B82F31B86}"/>
          </ac:spMkLst>
        </pc:spChg>
        <pc:graphicFrameChg chg="mod modGraphic">
          <ac:chgData name="Sean W" userId="0c3a54958d417292" providerId="LiveId" clId="{AE7942A0-1837-4A33-B31D-3CB7F53A5D56}" dt="2022-01-29T19:45:03.360" v="1304" actId="20577"/>
          <ac:graphicFrameMkLst>
            <pc:docMk/>
            <pc:sldMk cId="613357428" sldId="266"/>
            <ac:graphicFrameMk id="5" creationId="{54698EA3-794C-4595-AAA6-5913A9C80BB2}"/>
          </ac:graphicFrameMkLst>
        </pc:graphicFrameChg>
      </pc:sldChg>
      <pc:sldChg chg="addSp delSp modSp add mod">
        <pc:chgData name="Sean W" userId="0c3a54958d417292" providerId="LiveId" clId="{AE7942A0-1837-4A33-B31D-3CB7F53A5D56}" dt="2022-01-29T19:55:11.792" v="1537" actId="20577"/>
        <pc:sldMkLst>
          <pc:docMk/>
          <pc:sldMk cId="3392993291" sldId="267"/>
        </pc:sldMkLst>
        <pc:spChg chg="mod">
          <ac:chgData name="Sean W" userId="0c3a54958d417292" providerId="LiveId" clId="{AE7942A0-1837-4A33-B31D-3CB7F53A5D56}" dt="2022-01-29T19:47:13.312" v="1319" actId="20577"/>
          <ac:spMkLst>
            <pc:docMk/>
            <pc:sldMk cId="3392993291" sldId="267"/>
            <ac:spMk id="4" creationId="{78536A11-E5CF-4C8A-AC84-364B82F31B86}"/>
          </ac:spMkLst>
        </pc:spChg>
        <pc:spChg chg="add mod">
          <ac:chgData name="Sean W" userId="0c3a54958d417292" providerId="LiveId" clId="{AE7942A0-1837-4A33-B31D-3CB7F53A5D56}" dt="2022-01-29T19:48:31.512" v="1342" actId="164"/>
          <ac:spMkLst>
            <pc:docMk/>
            <pc:sldMk cId="3392993291" sldId="267"/>
            <ac:spMk id="5" creationId="{593FA511-929F-4E4D-9672-E19DF86DBB7C}"/>
          </ac:spMkLst>
        </pc:spChg>
        <pc:spChg chg="add mod">
          <ac:chgData name="Sean W" userId="0c3a54958d417292" providerId="LiveId" clId="{AE7942A0-1837-4A33-B31D-3CB7F53A5D56}" dt="2022-01-29T19:50:21.352" v="1409" actId="20577"/>
          <ac:spMkLst>
            <pc:docMk/>
            <pc:sldMk cId="3392993291" sldId="267"/>
            <ac:spMk id="26" creationId="{E7CE6083-6A50-4AE9-90A6-CAAABFB2CB47}"/>
          </ac:spMkLst>
        </pc:spChg>
        <pc:spChg chg="add mod">
          <ac:chgData name="Sean W" userId="0c3a54958d417292" providerId="LiveId" clId="{AE7942A0-1837-4A33-B31D-3CB7F53A5D56}" dt="2022-01-29T19:55:11.792" v="1537" actId="20577"/>
          <ac:spMkLst>
            <pc:docMk/>
            <pc:sldMk cId="3392993291" sldId="267"/>
            <ac:spMk id="27" creationId="{A6286D5D-C6FD-46CA-ABCB-9AC3B94EE4BF}"/>
          </ac:spMkLst>
        </pc:spChg>
        <pc:grpChg chg="add mod">
          <ac:chgData name="Sean W" userId="0c3a54958d417292" providerId="LiveId" clId="{AE7942A0-1837-4A33-B31D-3CB7F53A5D56}" dt="2022-01-29T19:48:31.512" v="1342" actId="164"/>
          <ac:grpSpMkLst>
            <pc:docMk/>
            <pc:sldMk cId="3392993291" sldId="267"/>
            <ac:grpSpMk id="19" creationId="{16FB6324-83F9-4BED-B11B-5FC3307BD369}"/>
          </ac:grpSpMkLst>
        </pc:grpChg>
        <pc:graphicFrameChg chg="del">
          <ac:chgData name="Sean W" userId="0c3a54958d417292" providerId="LiveId" clId="{AE7942A0-1837-4A33-B31D-3CB7F53A5D56}" dt="2022-01-29T19:47:19.644" v="1321" actId="478"/>
          <ac:graphicFrameMkLst>
            <pc:docMk/>
            <pc:sldMk cId="3392993291" sldId="267"/>
            <ac:graphicFrameMk id="2" creationId="{9541CD81-28EE-4C86-A0B4-267A87914002}"/>
          </ac:graphicFrameMkLst>
        </pc:graphicFrameChg>
        <pc:graphicFrameChg chg="del">
          <ac:chgData name="Sean W" userId="0c3a54958d417292" providerId="LiveId" clId="{AE7942A0-1837-4A33-B31D-3CB7F53A5D56}" dt="2022-01-29T19:47:17.553" v="1320" actId="478"/>
          <ac:graphicFrameMkLst>
            <pc:docMk/>
            <pc:sldMk cId="3392993291" sldId="267"/>
            <ac:graphicFrameMk id="3" creationId="{5F643449-DA33-43F1-91DA-F0091D4AD709}"/>
          </ac:graphicFrameMkLst>
        </pc:graphicFrameChg>
        <pc:graphicFrameChg chg="add del mod">
          <ac:chgData name="Sean W" userId="0c3a54958d417292" providerId="LiveId" clId="{AE7942A0-1837-4A33-B31D-3CB7F53A5D56}" dt="2022-01-29T19:48:02.540" v="1332"/>
          <ac:graphicFrameMkLst>
            <pc:docMk/>
            <pc:sldMk cId="3392993291" sldId="267"/>
            <ac:graphicFrameMk id="12" creationId="{E3A3DB2F-7D7E-4E91-8F30-1B26101DF5C8}"/>
          </ac:graphicFrameMkLst>
        </pc:graphicFrameChg>
        <pc:graphicFrameChg chg="add del mod">
          <ac:chgData name="Sean W" userId="0c3a54958d417292" providerId="LiveId" clId="{AE7942A0-1837-4A33-B31D-3CB7F53A5D56}" dt="2022-01-29T19:48:02.540" v="1332"/>
          <ac:graphicFrameMkLst>
            <pc:docMk/>
            <pc:sldMk cId="3392993291" sldId="267"/>
            <ac:graphicFrameMk id="13" creationId="{BE8A052B-7665-4C7A-B017-071430F7677A}"/>
          </ac:graphicFrameMkLst>
        </pc:graphicFrameChg>
        <pc:graphicFrameChg chg="add del mod">
          <ac:chgData name="Sean W" userId="0c3a54958d417292" providerId="LiveId" clId="{AE7942A0-1837-4A33-B31D-3CB7F53A5D56}" dt="2022-01-29T19:48:04.940" v="1334"/>
          <ac:graphicFrameMkLst>
            <pc:docMk/>
            <pc:sldMk cId="3392993291" sldId="267"/>
            <ac:graphicFrameMk id="14" creationId="{7B6441AA-1838-4D83-9EB6-9A7C6D1F401B}"/>
          </ac:graphicFrameMkLst>
        </pc:graphicFrameChg>
        <pc:graphicFrameChg chg="add del mod">
          <ac:chgData name="Sean W" userId="0c3a54958d417292" providerId="LiveId" clId="{AE7942A0-1837-4A33-B31D-3CB7F53A5D56}" dt="2022-01-29T19:48:04.940" v="1334"/>
          <ac:graphicFrameMkLst>
            <pc:docMk/>
            <pc:sldMk cId="3392993291" sldId="267"/>
            <ac:graphicFrameMk id="15" creationId="{A12B3BEC-D0B9-4693-AECE-68DD520E8C7E}"/>
          </ac:graphicFrameMkLst>
        </pc:graphicFrameChg>
        <pc:picChg chg="add mod">
          <ac:chgData name="Sean W" userId="0c3a54958d417292" providerId="LiveId" clId="{AE7942A0-1837-4A33-B31D-3CB7F53A5D56}" dt="2022-01-29T19:48:16.901" v="1337" actId="1076"/>
          <ac:picMkLst>
            <pc:docMk/>
            <pc:sldMk cId="3392993291" sldId="267"/>
            <ac:picMk id="16" creationId="{8BFD28B5-1968-4ED3-931B-5EE890A8C08D}"/>
          </ac:picMkLst>
        </pc:picChg>
        <pc:picChg chg="add mod">
          <ac:chgData name="Sean W" userId="0c3a54958d417292" providerId="LiveId" clId="{AE7942A0-1837-4A33-B31D-3CB7F53A5D56}" dt="2022-01-29T19:48:22.210" v="1339" actId="1076"/>
          <ac:picMkLst>
            <pc:docMk/>
            <pc:sldMk cId="3392993291" sldId="267"/>
            <ac:picMk id="17" creationId="{7FF8A83F-19AC-4E21-80AB-3EDCD0C3F37B}"/>
          </ac:picMkLst>
        </pc:picChg>
        <pc:picChg chg="add mod">
          <ac:chgData name="Sean W" userId="0c3a54958d417292" providerId="LiveId" clId="{AE7942A0-1837-4A33-B31D-3CB7F53A5D56}" dt="2022-01-29T19:48:22.529" v="1340"/>
          <ac:picMkLst>
            <pc:docMk/>
            <pc:sldMk cId="3392993291" sldId="267"/>
            <ac:picMk id="18" creationId="{91E5FEF8-6810-4BF9-B596-F7060F52A0E6}"/>
          </ac:picMkLst>
        </pc:picChg>
        <pc:cxnChg chg="add mod">
          <ac:chgData name="Sean W" userId="0c3a54958d417292" providerId="LiveId" clId="{AE7942A0-1837-4A33-B31D-3CB7F53A5D56}" dt="2022-01-29T19:48:31.512" v="1342" actId="164"/>
          <ac:cxnSpMkLst>
            <pc:docMk/>
            <pc:sldMk cId="3392993291" sldId="267"/>
            <ac:cxnSpMk id="7" creationId="{85C5FE6C-4A29-4E79-B819-5E4D52A5D99D}"/>
          </ac:cxnSpMkLst>
        </pc:cxnChg>
        <pc:cxnChg chg="add mod">
          <ac:chgData name="Sean W" userId="0c3a54958d417292" providerId="LiveId" clId="{AE7942A0-1837-4A33-B31D-3CB7F53A5D56}" dt="2022-01-29T19:48:31.512" v="1342" actId="164"/>
          <ac:cxnSpMkLst>
            <pc:docMk/>
            <pc:sldMk cId="3392993291" sldId="267"/>
            <ac:cxnSpMk id="9" creationId="{A9AA487B-3834-43CF-8EA4-834884636FED}"/>
          </ac:cxnSpMkLst>
        </pc:cxnChg>
        <pc:cxnChg chg="add mod">
          <ac:chgData name="Sean W" userId="0c3a54958d417292" providerId="LiveId" clId="{AE7942A0-1837-4A33-B31D-3CB7F53A5D56}" dt="2022-01-29T19:48:31.512" v="1342" actId="164"/>
          <ac:cxnSpMkLst>
            <pc:docMk/>
            <pc:sldMk cId="3392993291" sldId="267"/>
            <ac:cxnSpMk id="10" creationId="{F1164966-ECB3-4B6E-B5D1-67B0E93F4C43}"/>
          </ac:cxnSpMkLst>
        </pc:cxnChg>
        <pc:cxnChg chg="add mod">
          <ac:chgData name="Sean W" userId="0c3a54958d417292" providerId="LiveId" clId="{AE7942A0-1837-4A33-B31D-3CB7F53A5D56}" dt="2022-01-29T19:48:31.512" v="1342" actId="164"/>
          <ac:cxnSpMkLst>
            <pc:docMk/>
            <pc:sldMk cId="3392993291" sldId="267"/>
            <ac:cxnSpMk id="11" creationId="{EB8B59A6-0975-464F-8042-3A49E7CA68DD}"/>
          </ac:cxnSpMkLst>
        </pc:cxnChg>
        <pc:cxnChg chg="add">
          <ac:chgData name="Sean W" userId="0c3a54958d417292" providerId="LiveId" clId="{AE7942A0-1837-4A33-B31D-3CB7F53A5D56}" dt="2022-01-29T19:48:36.915" v="1343" actId="11529"/>
          <ac:cxnSpMkLst>
            <pc:docMk/>
            <pc:sldMk cId="3392993291" sldId="267"/>
            <ac:cxnSpMk id="21" creationId="{97BFF7F0-A504-4E2E-841C-B53013B042E9}"/>
          </ac:cxnSpMkLst>
        </pc:cxnChg>
        <pc:cxnChg chg="add">
          <ac:chgData name="Sean W" userId="0c3a54958d417292" providerId="LiveId" clId="{AE7942A0-1837-4A33-B31D-3CB7F53A5D56}" dt="2022-01-29T19:48:40.865" v="1344" actId="11529"/>
          <ac:cxnSpMkLst>
            <pc:docMk/>
            <pc:sldMk cId="3392993291" sldId="267"/>
            <ac:cxnSpMk id="23" creationId="{A17FC37D-2D7A-4022-8760-22077A129055}"/>
          </ac:cxnSpMkLst>
        </pc:cxnChg>
        <pc:cxnChg chg="add">
          <ac:chgData name="Sean W" userId="0c3a54958d417292" providerId="LiveId" clId="{AE7942A0-1837-4A33-B31D-3CB7F53A5D56}" dt="2022-01-29T19:48:44.430" v="1345" actId="11529"/>
          <ac:cxnSpMkLst>
            <pc:docMk/>
            <pc:sldMk cId="3392993291" sldId="267"/>
            <ac:cxnSpMk id="25" creationId="{524A99CF-215B-4D05-84D6-35184622B4BF}"/>
          </ac:cxnSpMkLst>
        </pc:cxnChg>
      </pc:sldChg>
      <pc:sldChg chg="addSp delSp modSp add mod">
        <pc:chgData name="Sean W" userId="0c3a54958d417292" providerId="LiveId" clId="{AE7942A0-1837-4A33-B31D-3CB7F53A5D56}" dt="2022-01-29T20:00:15.296" v="1719" actId="20577"/>
        <pc:sldMkLst>
          <pc:docMk/>
          <pc:sldMk cId="1223517179" sldId="268"/>
        </pc:sldMkLst>
        <pc:spChg chg="add mod">
          <ac:chgData name="Sean W" userId="0c3a54958d417292" providerId="LiveId" clId="{AE7942A0-1837-4A33-B31D-3CB7F53A5D56}" dt="2022-01-29T20:00:15.296" v="1719" actId="20577"/>
          <ac:spMkLst>
            <pc:docMk/>
            <pc:sldMk cId="1223517179" sldId="268"/>
            <ac:spMk id="2" creationId="{42A15A3B-7BDA-41F4-9684-617A023D3773}"/>
          </ac:spMkLst>
        </pc:spChg>
        <pc:spChg chg="mod">
          <ac:chgData name="Sean W" userId="0c3a54958d417292" providerId="LiveId" clId="{AE7942A0-1837-4A33-B31D-3CB7F53A5D56}" dt="2022-01-29T19:56:23.872" v="1556" actId="20577"/>
          <ac:spMkLst>
            <pc:docMk/>
            <pc:sldMk cId="1223517179" sldId="268"/>
            <ac:spMk id="4" creationId="{78536A11-E5CF-4C8A-AC84-364B82F31B86}"/>
          </ac:spMkLst>
        </pc:spChg>
        <pc:spChg chg="del">
          <ac:chgData name="Sean W" userId="0c3a54958d417292" providerId="LiveId" clId="{AE7942A0-1837-4A33-B31D-3CB7F53A5D56}" dt="2022-01-29T19:56:34.129" v="1558" actId="478"/>
          <ac:spMkLst>
            <pc:docMk/>
            <pc:sldMk cId="1223517179" sldId="268"/>
            <ac:spMk id="26" creationId="{E7CE6083-6A50-4AE9-90A6-CAAABFB2CB47}"/>
          </ac:spMkLst>
        </pc:spChg>
        <pc:spChg chg="del">
          <ac:chgData name="Sean W" userId="0c3a54958d417292" providerId="LiveId" clId="{AE7942A0-1837-4A33-B31D-3CB7F53A5D56}" dt="2022-01-29T19:56:29.168" v="1557" actId="478"/>
          <ac:spMkLst>
            <pc:docMk/>
            <pc:sldMk cId="1223517179" sldId="268"/>
            <ac:spMk id="27" creationId="{A6286D5D-C6FD-46CA-ABCB-9AC3B94EE4BF}"/>
          </ac:spMkLst>
        </pc:spChg>
        <pc:grpChg chg="del">
          <ac:chgData name="Sean W" userId="0c3a54958d417292" providerId="LiveId" clId="{AE7942A0-1837-4A33-B31D-3CB7F53A5D56}" dt="2022-01-29T19:56:34.129" v="1558" actId="478"/>
          <ac:grpSpMkLst>
            <pc:docMk/>
            <pc:sldMk cId="1223517179" sldId="268"/>
            <ac:grpSpMk id="19" creationId="{16FB6324-83F9-4BED-B11B-5FC3307BD369}"/>
          </ac:grpSpMkLst>
        </pc:grpChg>
        <pc:picChg chg="del">
          <ac:chgData name="Sean W" userId="0c3a54958d417292" providerId="LiveId" clId="{AE7942A0-1837-4A33-B31D-3CB7F53A5D56}" dt="2022-01-29T19:56:34.129" v="1558" actId="478"/>
          <ac:picMkLst>
            <pc:docMk/>
            <pc:sldMk cId="1223517179" sldId="268"/>
            <ac:picMk id="16" creationId="{8BFD28B5-1968-4ED3-931B-5EE890A8C08D}"/>
          </ac:picMkLst>
        </pc:picChg>
        <pc:picChg chg="del">
          <ac:chgData name="Sean W" userId="0c3a54958d417292" providerId="LiveId" clId="{AE7942A0-1837-4A33-B31D-3CB7F53A5D56}" dt="2022-01-29T19:56:34.129" v="1558" actId="478"/>
          <ac:picMkLst>
            <pc:docMk/>
            <pc:sldMk cId="1223517179" sldId="268"/>
            <ac:picMk id="17" creationId="{7FF8A83F-19AC-4E21-80AB-3EDCD0C3F37B}"/>
          </ac:picMkLst>
        </pc:picChg>
        <pc:picChg chg="del">
          <ac:chgData name="Sean W" userId="0c3a54958d417292" providerId="LiveId" clId="{AE7942A0-1837-4A33-B31D-3CB7F53A5D56}" dt="2022-01-29T19:56:34.129" v="1558" actId="478"/>
          <ac:picMkLst>
            <pc:docMk/>
            <pc:sldMk cId="1223517179" sldId="268"/>
            <ac:picMk id="18" creationId="{91E5FEF8-6810-4BF9-B596-F7060F52A0E6}"/>
          </ac:picMkLst>
        </pc:picChg>
        <pc:cxnChg chg="mod">
          <ac:chgData name="Sean W" userId="0c3a54958d417292" providerId="LiveId" clId="{AE7942A0-1837-4A33-B31D-3CB7F53A5D56}" dt="2022-01-29T19:56:34.129" v="1558" actId="478"/>
          <ac:cxnSpMkLst>
            <pc:docMk/>
            <pc:sldMk cId="1223517179" sldId="268"/>
            <ac:cxnSpMk id="7" creationId="{85C5FE6C-4A29-4E79-B819-5E4D52A5D99D}"/>
          </ac:cxnSpMkLst>
        </pc:cxnChg>
        <pc:cxnChg chg="del mod">
          <ac:chgData name="Sean W" userId="0c3a54958d417292" providerId="LiveId" clId="{AE7942A0-1837-4A33-B31D-3CB7F53A5D56}" dt="2022-01-29T19:56:34.129" v="1558" actId="478"/>
          <ac:cxnSpMkLst>
            <pc:docMk/>
            <pc:sldMk cId="1223517179" sldId="268"/>
            <ac:cxnSpMk id="21" creationId="{97BFF7F0-A504-4E2E-841C-B53013B042E9}"/>
          </ac:cxnSpMkLst>
        </pc:cxnChg>
        <pc:cxnChg chg="del mod">
          <ac:chgData name="Sean W" userId="0c3a54958d417292" providerId="LiveId" clId="{AE7942A0-1837-4A33-B31D-3CB7F53A5D56}" dt="2022-01-29T19:56:34.129" v="1558" actId="478"/>
          <ac:cxnSpMkLst>
            <pc:docMk/>
            <pc:sldMk cId="1223517179" sldId="268"/>
            <ac:cxnSpMk id="23" creationId="{A17FC37D-2D7A-4022-8760-22077A129055}"/>
          </ac:cxnSpMkLst>
        </pc:cxnChg>
        <pc:cxnChg chg="del mod">
          <ac:chgData name="Sean W" userId="0c3a54958d417292" providerId="LiveId" clId="{AE7942A0-1837-4A33-B31D-3CB7F53A5D56}" dt="2022-01-29T19:56:34.129" v="1558" actId="478"/>
          <ac:cxnSpMkLst>
            <pc:docMk/>
            <pc:sldMk cId="1223517179" sldId="268"/>
            <ac:cxnSpMk id="25" creationId="{524A99CF-215B-4D05-84D6-35184622B4BF}"/>
          </ac:cxnSpMkLst>
        </pc:cxnChg>
      </pc:sldChg>
      <pc:sldChg chg="addSp delSp modSp add mod">
        <pc:chgData name="Sean W" userId="0c3a54958d417292" providerId="LiveId" clId="{AE7942A0-1837-4A33-B31D-3CB7F53A5D56}" dt="2022-01-29T20:02:35.768" v="1818" actId="20577"/>
        <pc:sldMkLst>
          <pc:docMk/>
          <pc:sldMk cId="2684859863" sldId="269"/>
        </pc:sldMkLst>
        <pc:spChg chg="del">
          <ac:chgData name="Sean W" userId="0c3a54958d417292" providerId="LiveId" clId="{AE7942A0-1837-4A33-B31D-3CB7F53A5D56}" dt="2022-01-29T20:00:44.049" v="1721" actId="478"/>
          <ac:spMkLst>
            <pc:docMk/>
            <pc:sldMk cId="2684859863" sldId="269"/>
            <ac:spMk id="2" creationId="{42A15A3B-7BDA-41F4-9684-617A023D3773}"/>
          </ac:spMkLst>
        </pc:spChg>
        <pc:spChg chg="add mod">
          <ac:chgData name="Sean W" userId="0c3a54958d417292" providerId="LiveId" clId="{AE7942A0-1837-4A33-B31D-3CB7F53A5D56}" dt="2022-01-29T20:02:35.768" v="1818" actId="20577"/>
          <ac:spMkLst>
            <pc:docMk/>
            <pc:sldMk cId="2684859863" sldId="269"/>
            <ac:spMk id="3" creationId="{5D80927A-2024-401E-98C6-5BA836EB0CF4}"/>
          </ac:spMkLst>
        </pc:spChg>
        <pc:spChg chg="mod">
          <ac:chgData name="Sean W" userId="0c3a54958d417292" providerId="LiveId" clId="{AE7942A0-1837-4A33-B31D-3CB7F53A5D56}" dt="2022-01-29T20:01:38.384" v="1752" actId="20577"/>
          <ac:spMkLst>
            <pc:docMk/>
            <pc:sldMk cId="2684859863" sldId="269"/>
            <ac:spMk id="4" creationId="{78536A11-E5CF-4C8A-AC84-364B82F31B86}"/>
          </ac:spMkLst>
        </pc:spChg>
      </pc:sldChg>
      <pc:sldChg chg="addSp modSp add mod">
        <pc:chgData name="Sean W" userId="0c3a54958d417292" providerId="LiveId" clId="{AE7942A0-1837-4A33-B31D-3CB7F53A5D56}" dt="2022-01-29T20:03:54.458" v="1996" actId="20577"/>
        <pc:sldMkLst>
          <pc:docMk/>
          <pc:sldMk cId="2343428589" sldId="270"/>
        </pc:sldMkLst>
        <pc:spChg chg="add mod">
          <ac:chgData name="Sean W" userId="0c3a54958d417292" providerId="LiveId" clId="{AE7942A0-1837-4A33-B31D-3CB7F53A5D56}" dt="2022-01-29T20:03:17.743" v="1901" actId="5793"/>
          <ac:spMkLst>
            <pc:docMk/>
            <pc:sldMk cId="2343428589" sldId="270"/>
            <ac:spMk id="2" creationId="{FC08A997-FE3E-4FCC-AFB8-D36AC76FD4B6}"/>
          </ac:spMkLst>
        </pc:spChg>
        <pc:spChg chg="add mod">
          <ac:chgData name="Sean W" userId="0c3a54958d417292" providerId="LiveId" clId="{AE7942A0-1837-4A33-B31D-3CB7F53A5D56}" dt="2022-01-29T20:03:54.458" v="1996" actId="20577"/>
          <ac:spMkLst>
            <pc:docMk/>
            <pc:sldMk cId="2343428589" sldId="270"/>
            <ac:spMk id="3" creationId="{D2553AD1-7A83-43FD-A84C-183DCA0C1AD7}"/>
          </ac:spMkLst>
        </pc:spChg>
        <pc:spChg chg="mod">
          <ac:chgData name="Sean W" userId="0c3a54958d417292" providerId="LiveId" clId="{AE7942A0-1837-4A33-B31D-3CB7F53A5D56}" dt="2022-01-29T20:03:00.624" v="1859" actId="20577"/>
          <ac:spMkLst>
            <pc:docMk/>
            <pc:sldMk cId="2343428589" sldId="270"/>
            <ac:spMk id="4" creationId="{78536A11-E5CF-4C8A-AC84-364B82F31B86}"/>
          </ac:spMkLst>
        </pc:spChg>
      </pc:sldChg>
      <pc:sldChg chg="addSp modSp add mod">
        <pc:chgData name="Sean W" userId="0c3a54958d417292" providerId="LiveId" clId="{AE7942A0-1837-4A33-B31D-3CB7F53A5D56}" dt="2022-01-29T20:01:06.443" v="1749" actId="20577"/>
        <pc:sldMkLst>
          <pc:docMk/>
          <pc:sldMk cId="3667178406" sldId="271"/>
        </pc:sldMkLst>
        <pc:spChg chg="add mod">
          <ac:chgData name="Sean W" userId="0c3a54958d417292" providerId="LiveId" clId="{AE7942A0-1837-4A33-B31D-3CB7F53A5D56}" dt="2022-01-29T20:01:06.443" v="1749" actId="20577"/>
          <ac:spMkLst>
            <pc:docMk/>
            <pc:sldMk cId="3667178406" sldId="271"/>
            <ac:spMk id="2" creationId="{58871A11-F725-4205-A800-03A31EA0D05B}"/>
          </ac:spMkLst>
        </pc:spChg>
        <pc:spChg chg="mod">
          <ac:chgData name="Sean W" userId="0c3a54958d417292" providerId="LiveId" clId="{AE7942A0-1837-4A33-B31D-3CB7F53A5D56}" dt="2022-01-29T20:00:59.240" v="1734" actId="20577"/>
          <ac:spMkLst>
            <pc:docMk/>
            <pc:sldMk cId="3667178406" sldId="271"/>
            <ac:spMk id="4" creationId="{78536A11-E5CF-4C8A-AC84-364B82F31B86}"/>
          </ac:spMkLst>
        </pc:spChg>
      </pc:sldChg>
      <pc:sldChg chg="add">
        <pc:chgData name="Sean W" userId="0c3a54958d417292" providerId="LiveId" clId="{AE7942A0-1837-4A33-B31D-3CB7F53A5D56}" dt="2022-01-29T20:02:47.899" v="1819" actId="2890"/>
        <pc:sldMkLst>
          <pc:docMk/>
          <pc:sldMk cId="3359971247" sldId="272"/>
        </pc:sldMkLst>
      </pc:sldChg>
      <pc:sldChg chg="delSp modSp add mod">
        <pc:chgData name="Sean W" userId="0c3a54958d417292" providerId="LiveId" clId="{AE7942A0-1837-4A33-B31D-3CB7F53A5D56}" dt="2022-01-29T20:09:12.624" v="2165" actId="20577"/>
        <pc:sldMkLst>
          <pc:docMk/>
          <pc:sldMk cId="2415026297" sldId="273"/>
        </pc:sldMkLst>
        <pc:spChg chg="del">
          <ac:chgData name="Sean W" userId="0c3a54958d417292" providerId="LiveId" clId="{AE7942A0-1837-4A33-B31D-3CB7F53A5D56}" dt="2022-01-29T20:07:07.370" v="2055" actId="478"/>
          <ac:spMkLst>
            <pc:docMk/>
            <pc:sldMk cId="2415026297" sldId="273"/>
            <ac:spMk id="2" creationId="{8254DF6B-33A7-4393-A070-DB3747D5C261}"/>
          </ac:spMkLst>
        </pc:spChg>
        <pc:spChg chg="mod">
          <ac:chgData name="Sean W" userId="0c3a54958d417292" providerId="LiveId" clId="{AE7942A0-1837-4A33-B31D-3CB7F53A5D56}" dt="2022-01-29T20:07:05.001" v="2054" actId="20577"/>
          <ac:spMkLst>
            <pc:docMk/>
            <pc:sldMk cId="2415026297" sldId="273"/>
            <ac:spMk id="4" creationId="{78536A11-E5CF-4C8A-AC84-364B82F31B86}"/>
          </ac:spMkLst>
        </pc:spChg>
        <pc:graphicFrameChg chg="mod modGraphic">
          <ac:chgData name="Sean W" userId="0c3a54958d417292" providerId="LiveId" clId="{AE7942A0-1837-4A33-B31D-3CB7F53A5D56}" dt="2022-01-29T20:09:12.624" v="2165" actId="20577"/>
          <ac:graphicFrameMkLst>
            <pc:docMk/>
            <pc:sldMk cId="2415026297" sldId="273"/>
            <ac:graphicFrameMk id="5" creationId="{54698EA3-794C-4595-AAA6-5913A9C80BB2}"/>
          </ac:graphicFrameMkLst>
        </pc:graphicFrameChg>
      </pc:sldChg>
      <pc:sldChg chg="addSp delSp modSp add mod">
        <pc:chgData name="Sean W" userId="0c3a54958d417292" providerId="LiveId" clId="{AE7942A0-1837-4A33-B31D-3CB7F53A5D56}" dt="2022-01-29T20:14:07.210" v="2404" actId="1076"/>
        <pc:sldMkLst>
          <pc:docMk/>
          <pc:sldMk cId="2843670812" sldId="274"/>
        </pc:sldMkLst>
        <pc:spChg chg="add mod">
          <ac:chgData name="Sean W" userId="0c3a54958d417292" providerId="LiveId" clId="{AE7942A0-1837-4A33-B31D-3CB7F53A5D56}" dt="2022-01-29T20:11:07.881" v="2263" actId="20577"/>
          <ac:spMkLst>
            <pc:docMk/>
            <pc:sldMk cId="2843670812" sldId="274"/>
            <ac:spMk id="2" creationId="{E3AB3C79-FC57-479A-9B0C-3C7CC71D8B00}"/>
          </ac:spMkLst>
        </pc:spChg>
        <pc:spChg chg="add mod">
          <ac:chgData name="Sean W" userId="0c3a54958d417292" providerId="LiveId" clId="{AE7942A0-1837-4A33-B31D-3CB7F53A5D56}" dt="2022-01-29T20:12:01.113" v="2274" actId="20577"/>
          <ac:spMkLst>
            <pc:docMk/>
            <pc:sldMk cId="2843670812" sldId="274"/>
            <ac:spMk id="3" creationId="{8732E6A4-CF65-4116-AA5A-A1D2D2D4377C}"/>
          </ac:spMkLst>
        </pc:spChg>
        <pc:spChg chg="mod">
          <ac:chgData name="Sean W" userId="0c3a54958d417292" providerId="LiveId" clId="{AE7942A0-1837-4A33-B31D-3CB7F53A5D56}" dt="2022-01-29T20:10:36.146" v="2193" actId="20577"/>
          <ac:spMkLst>
            <pc:docMk/>
            <pc:sldMk cId="2843670812" sldId="274"/>
            <ac:spMk id="4" creationId="{78536A11-E5CF-4C8A-AC84-364B82F31B86}"/>
          </ac:spMkLst>
        </pc:spChg>
        <pc:spChg chg="add mod">
          <ac:chgData name="Sean W" userId="0c3a54958d417292" providerId="LiveId" clId="{AE7942A0-1837-4A33-B31D-3CB7F53A5D56}" dt="2022-01-29T20:12:07.729" v="2283" actId="20577"/>
          <ac:spMkLst>
            <pc:docMk/>
            <pc:sldMk cId="2843670812" sldId="274"/>
            <ac:spMk id="6" creationId="{CD2D3189-517B-40F3-AD01-28BCDC4D8C5A}"/>
          </ac:spMkLst>
        </pc:spChg>
        <pc:spChg chg="add mod">
          <ac:chgData name="Sean W" userId="0c3a54958d417292" providerId="LiveId" clId="{AE7942A0-1837-4A33-B31D-3CB7F53A5D56}" dt="2022-01-29T20:12:17.843" v="2309" actId="20577"/>
          <ac:spMkLst>
            <pc:docMk/>
            <pc:sldMk cId="2843670812" sldId="274"/>
            <ac:spMk id="7" creationId="{8AFF0857-15E3-455C-B63C-1CD7A1B45FFF}"/>
          </ac:spMkLst>
        </pc:spChg>
        <pc:spChg chg="add mod">
          <ac:chgData name="Sean W" userId="0c3a54958d417292" providerId="LiveId" clId="{AE7942A0-1837-4A33-B31D-3CB7F53A5D56}" dt="2022-01-29T20:13:44.440" v="2368" actId="1076"/>
          <ac:spMkLst>
            <pc:docMk/>
            <pc:sldMk cId="2843670812" sldId="274"/>
            <ac:spMk id="8" creationId="{5E0285BF-C620-4332-B965-02A2F417061A}"/>
          </ac:spMkLst>
        </pc:spChg>
        <pc:spChg chg="add mod">
          <ac:chgData name="Sean W" userId="0c3a54958d417292" providerId="LiveId" clId="{AE7942A0-1837-4A33-B31D-3CB7F53A5D56}" dt="2022-01-29T20:14:07.210" v="2404" actId="1076"/>
          <ac:spMkLst>
            <pc:docMk/>
            <pc:sldMk cId="2843670812" sldId="274"/>
            <ac:spMk id="9" creationId="{8AFB42EE-2132-474F-A709-9FA4EBB0E186}"/>
          </ac:spMkLst>
        </pc:spChg>
        <pc:graphicFrameChg chg="del">
          <ac:chgData name="Sean W" userId="0c3a54958d417292" providerId="LiveId" clId="{AE7942A0-1837-4A33-B31D-3CB7F53A5D56}" dt="2022-01-29T20:09:47.395" v="2185" actId="478"/>
          <ac:graphicFrameMkLst>
            <pc:docMk/>
            <pc:sldMk cId="2843670812" sldId="274"/>
            <ac:graphicFrameMk id="5" creationId="{54698EA3-794C-4595-AAA6-5913A9C80BB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DC8A2-0061-46F9-B193-D7DD4015F8B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E8FA9-9D1B-40AA-A668-C9DF68422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72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sending from my zip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E8FA9-9D1B-40AA-A668-C9DF684228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port exhaustion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E8FA9-9D1B-40AA-A668-C9DF684228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61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IDS/IPS protocol inspection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E8FA9-9D1B-40AA-A668-C9DF684228E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57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Transport Control Protocol – User Datagram Protocol</a:t>
            </a:r>
          </a:p>
          <a:p>
            <a:r>
              <a:rPr lang="en-US" dirty="0"/>
              <a:t>All People Seem To Need Data Processing – anagram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E8FA9-9D1B-40AA-A668-C9DF684228E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8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restrict IP, or Port, or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E8FA9-9D1B-40AA-A668-C9DF684228E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1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waytrains.com/flamsbana-train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3E96-B381-4DB9-93A7-DA9224582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Network FUNDAMENTALS</a:t>
            </a:r>
            <a:br>
              <a:rPr lang="en-US" dirty="0"/>
            </a:br>
            <a:r>
              <a:rPr lang="en-US" dirty="0"/>
              <a:t>for developers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23FC9-6084-4892-913C-684A6143F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Understanding networking AND options</a:t>
            </a:r>
          </a:p>
        </p:txBody>
      </p:sp>
    </p:spTree>
    <p:extLst>
      <p:ext uri="{BB962C8B-B14F-4D97-AF65-F5344CB8AC3E}">
        <p14:creationId xmlns:p14="http://schemas.microsoft.com/office/powerpoint/2010/main" val="177819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Home to Internet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EE40C7-3EB4-4E35-9998-D9306F5A0482}"/>
              </a:ext>
            </a:extLst>
          </p:cNvPr>
          <p:cNvSpPr/>
          <p:nvPr/>
        </p:nvSpPr>
        <p:spPr>
          <a:xfrm>
            <a:off x="3130608" y="4802737"/>
            <a:ext cx="5930781" cy="146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Home Devices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81186A-B8C0-4D75-AF33-87130A98C2D5}"/>
              </a:ext>
            </a:extLst>
          </p:cNvPr>
          <p:cNvCxnSpPr/>
          <p:nvPr/>
        </p:nvCxnSpPr>
        <p:spPr>
          <a:xfrm flipH="1">
            <a:off x="4723919" y="4025069"/>
            <a:ext cx="548836" cy="7776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83CD62-2DEE-4D22-8535-4C50FE3F1F8B}"/>
              </a:ext>
            </a:extLst>
          </p:cNvPr>
          <p:cNvCxnSpPr>
            <a:cxnSpLocks/>
          </p:cNvCxnSpPr>
          <p:nvPr/>
        </p:nvCxnSpPr>
        <p:spPr>
          <a:xfrm flipH="1">
            <a:off x="5631679" y="4025069"/>
            <a:ext cx="119641" cy="7776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546253-4EBD-4CD6-A9F6-F77D82CA12A9}"/>
              </a:ext>
            </a:extLst>
          </p:cNvPr>
          <p:cNvCxnSpPr>
            <a:cxnSpLocks/>
          </p:cNvCxnSpPr>
          <p:nvPr/>
        </p:nvCxnSpPr>
        <p:spPr>
          <a:xfrm>
            <a:off x="6539439" y="4025069"/>
            <a:ext cx="314288" cy="7776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12">
            <a:extLst>
              <a:ext uri="{FF2B5EF4-FFF2-40B4-BE49-F238E27FC236}">
                <a16:creationId xmlns:a16="http://schemas.microsoft.com/office/drawing/2014/main" id="{8506C43D-1EA7-4ACB-BD59-ABBE4DFD5158}"/>
              </a:ext>
            </a:extLst>
          </p:cNvPr>
          <p:cNvSpPr/>
          <p:nvPr/>
        </p:nvSpPr>
        <p:spPr>
          <a:xfrm>
            <a:off x="3845607" y="988945"/>
            <a:ext cx="4272897" cy="1726251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Internet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286049-5134-40D9-A6C5-82E1F5C54D9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001046" y="2144994"/>
            <a:ext cx="1" cy="1061808"/>
          </a:xfrm>
          <a:prstGeom prst="straightConnector1">
            <a:avLst/>
          </a:prstGeom>
          <a:ln w="57150">
            <a:solidFill>
              <a:schemeClr val="bg1">
                <a:lumMod val="95000"/>
                <a:lumOff val="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A65212-7A6E-4348-B95F-46C5494D6E38}"/>
              </a:ext>
            </a:extLst>
          </p:cNvPr>
          <p:cNvCxnSpPr/>
          <p:nvPr/>
        </p:nvCxnSpPr>
        <p:spPr>
          <a:xfrm>
            <a:off x="478565" y="3555051"/>
            <a:ext cx="11442819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C3F9AD-E372-428D-82B1-6658F4976C12}"/>
              </a:ext>
            </a:extLst>
          </p:cNvPr>
          <p:cNvSpPr txBox="1"/>
          <p:nvPr/>
        </p:nvSpPr>
        <p:spPr>
          <a:xfrm>
            <a:off x="660802" y="2144668"/>
            <a:ext cx="3962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WAN</a:t>
            </a:r>
          </a:p>
          <a:p>
            <a:r>
              <a:rPr lang="en-US" sz="3600" dirty="0"/>
              <a:t>Wide Area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05805-E387-403C-913C-0F5EA09EA447}"/>
              </a:ext>
            </a:extLst>
          </p:cNvPr>
          <p:cNvSpPr txBox="1"/>
          <p:nvPr/>
        </p:nvSpPr>
        <p:spPr>
          <a:xfrm>
            <a:off x="660802" y="3578730"/>
            <a:ext cx="3857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LAN</a:t>
            </a:r>
          </a:p>
          <a:p>
            <a:r>
              <a:rPr lang="en-US" sz="3600" dirty="0"/>
              <a:t>Local Area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A2C16-2545-4850-8B15-0BF88BA9D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2846" y="3206802"/>
            <a:ext cx="1836401" cy="102022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2A0A99-C278-42D9-BB03-551606817101}"/>
              </a:ext>
            </a:extLst>
          </p:cNvPr>
          <p:cNvSpPr/>
          <p:nvPr/>
        </p:nvSpPr>
        <p:spPr>
          <a:xfrm>
            <a:off x="9366191" y="1726250"/>
            <a:ext cx="2555193" cy="13587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Website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1A416F-5ECE-46FE-AC16-2AE287BF017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024643" y="2101545"/>
            <a:ext cx="2341548" cy="304097"/>
          </a:xfrm>
          <a:prstGeom prst="straightConnector1">
            <a:avLst/>
          </a:prstGeom>
          <a:ln w="57150">
            <a:solidFill>
              <a:schemeClr val="bg1">
                <a:lumMod val="95000"/>
                <a:lumOff val="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7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4104E7-707C-4F39-A704-EA562CBD54E4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Packets</a:t>
            </a:r>
          </a:p>
        </p:txBody>
      </p:sp>
      <p:pic>
        <p:nvPicPr>
          <p:cNvPr id="4" name="Picture 3" descr="A train at a train station&#10;&#10;Description automatically generated with medium confidence">
            <a:extLst>
              <a:ext uri="{FF2B5EF4-FFF2-40B4-BE49-F238E27FC236}">
                <a16:creationId xmlns:a16="http://schemas.microsoft.com/office/drawing/2014/main" id="{9DC7928A-4EBB-49D7-84E9-D09B4695D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0" y="11158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2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E4741-4955-4C41-9074-7D635F3B5E77}"/>
              </a:ext>
            </a:extLst>
          </p:cNvPr>
          <p:cNvSpPr txBox="1"/>
          <p:nvPr/>
        </p:nvSpPr>
        <p:spPr>
          <a:xfrm>
            <a:off x="1585566" y="1145136"/>
            <a:ext cx="9020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DNS == Domain Name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96088-94BA-4588-A0BD-03C7E0ABE727}"/>
              </a:ext>
            </a:extLst>
          </p:cNvPr>
          <p:cNvSpPr txBox="1"/>
          <p:nvPr/>
        </p:nvSpPr>
        <p:spPr>
          <a:xfrm>
            <a:off x="1354733" y="2596497"/>
            <a:ext cx="9482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DNS === Domain Name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5CF9A-C776-4BFB-8684-1041B1B8D462}"/>
              </a:ext>
            </a:extLst>
          </p:cNvPr>
          <p:cNvSpPr txBox="1"/>
          <p:nvPr/>
        </p:nvSpPr>
        <p:spPr>
          <a:xfrm>
            <a:off x="3734512" y="4349810"/>
            <a:ext cx="434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Javascript</a:t>
            </a:r>
            <a:r>
              <a:rPr lang="en-US" sz="3600" dirty="0"/>
              <a:t> friendly 😂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33691FF-CE64-4018-8C82-55CCD6A2E29D}"/>
              </a:ext>
            </a:extLst>
          </p:cNvPr>
          <p:cNvSpPr/>
          <p:nvPr/>
        </p:nvSpPr>
        <p:spPr>
          <a:xfrm rot="15080277">
            <a:off x="3291916" y="3691409"/>
            <a:ext cx="934217" cy="282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B7D53-8D37-4029-B9B4-10162660A061}"/>
              </a:ext>
            </a:extLst>
          </p:cNvPr>
          <p:cNvSpPr txBox="1"/>
          <p:nvPr/>
        </p:nvSpPr>
        <p:spPr>
          <a:xfrm>
            <a:off x="2372008" y="5748950"/>
            <a:ext cx="206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Ipconfig /</a:t>
            </a:r>
            <a:r>
              <a:rPr lang="en-US" dirty="0" err="1"/>
              <a:t>displaydns</a:t>
            </a:r>
            <a:endParaRPr lang="en-US" dirty="0"/>
          </a:p>
          <a:p>
            <a:r>
              <a:rPr lang="en-US" dirty="0"/>
              <a:t>Ipconfig /</a:t>
            </a:r>
            <a:r>
              <a:rPr lang="en-US" dirty="0" err="1"/>
              <a:t>flushdns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9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DNS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69ECBB-955D-4D25-A28E-EEBC642F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1582783"/>
            <a:ext cx="4114800" cy="41148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24B0E1F-9F1C-41D8-8FD6-D72B7807EEC1}"/>
              </a:ext>
            </a:extLst>
          </p:cNvPr>
          <p:cNvSpPr/>
          <p:nvPr/>
        </p:nvSpPr>
        <p:spPr>
          <a:xfrm>
            <a:off x="3640508" y="2187723"/>
            <a:ext cx="1717705" cy="615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53A38-3D1B-4890-BCB2-8071B759FAF7}"/>
              </a:ext>
            </a:extLst>
          </p:cNvPr>
          <p:cNvSpPr txBox="1"/>
          <p:nvPr/>
        </p:nvSpPr>
        <p:spPr>
          <a:xfrm>
            <a:off x="5674406" y="2033580"/>
            <a:ext cx="2983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Chad Green</a:t>
            </a:r>
          </a:p>
        </p:txBody>
      </p:sp>
    </p:spTree>
    <p:extLst>
      <p:ext uri="{BB962C8B-B14F-4D97-AF65-F5344CB8AC3E}">
        <p14:creationId xmlns:p14="http://schemas.microsoft.com/office/powerpoint/2010/main" val="195383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DNS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69ECBB-955D-4D25-A28E-EEBC642F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1582783"/>
            <a:ext cx="4114800" cy="41148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24B0E1F-9F1C-41D8-8FD6-D72B7807EEC1}"/>
              </a:ext>
            </a:extLst>
          </p:cNvPr>
          <p:cNvSpPr/>
          <p:nvPr/>
        </p:nvSpPr>
        <p:spPr>
          <a:xfrm>
            <a:off x="3640508" y="2187723"/>
            <a:ext cx="1717705" cy="615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53A38-3D1B-4890-BCB2-8071B759FAF7}"/>
              </a:ext>
            </a:extLst>
          </p:cNvPr>
          <p:cNvSpPr txBox="1"/>
          <p:nvPr/>
        </p:nvSpPr>
        <p:spPr>
          <a:xfrm>
            <a:off x="5674406" y="2033580"/>
            <a:ext cx="2983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Chad Green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7A8853-4896-471D-B7F2-B355D8BEC25A}"/>
              </a:ext>
            </a:extLst>
          </p:cNvPr>
          <p:cNvSpPr/>
          <p:nvPr/>
        </p:nvSpPr>
        <p:spPr>
          <a:xfrm>
            <a:off x="6605899" y="3067940"/>
            <a:ext cx="1025495" cy="987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48F60-1813-44FF-816F-F063A6D19B98}"/>
              </a:ext>
            </a:extLst>
          </p:cNvPr>
          <p:cNvSpPr txBox="1"/>
          <p:nvPr/>
        </p:nvSpPr>
        <p:spPr>
          <a:xfrm>
            <a:off x="5247118" y="4319899"/>
            <a:ext cx="4168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1-900-555-1212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9741B-85DB-481A-B05F-8974868422CC}"/>
              </a:ext>
            </a:extLst>
          </p:cNvPr>
          <p:cNvSpPr txBox="1"/>
          <p:nvPr/>
        </p:nvSpPr>
        <p:spPr>
          <a:xfrm>
            <a:off x="8323603" y="508934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real number)</a:t>
            </a:r>
          </a:p>
        </p:txBody>
      </p:sp>
    </p:spTree>
    <p:extLst>
      <p:ext uri="{BB962C8B-B14F-4D97-AF65-F5344CB8AC3E}">
        <p14:creationId xmlns:p14="http://schemas.microsoft.com/office/powerpoint/2010/main" val="2987999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E4741-4955-4C41-9074-7D635F3B5E77}"/>
              </a:ext>
            </a:extLst>
          </p:cNvPr>
          <p:cNvSpPr txBox="1"/>
          <p:nvPr/>
        </p:nvSpPr>
        <p:spPr>
          <a:xfrm>
            <a:off x="1585566" y="1145136"/>
            <a:ext cx="58689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 – Name to IP</a:t>
            </a:r>
          </a:p>
          <a:p>
            <a:r>
              <a:rPr lang="en-US" sz="5400" dirty="0"/>
              <a:t>CNAME – Alias</a:t>
            </a:r>
          </a:p>
          <a:p>
            <a:r>
              <a:rPr lang="en-US" sz="5400" dirty="0"/>
              <a:t>MX – Mail Exchange</a:t>
            </a:r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66567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E4741-4955-4C41-9074-7D635F3B5E77}"/>
              </a:ext>
            </a:extLst>
          </p:cNvPr>
          <p:cNvSpPr txBox="1"/>
          <p:nvPr/>
        </p:nvSpPr>
        <p:spPr>
          <a:xfrm>
            <a:off x="1585566" y="1145136"/>
            <a:ext cx="697819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nslookup</a:t>
            </a:r>
            <a:endParaRPr lang="en-US" sz="5400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5400" dirty="0"/>
              <a:t>set type=NS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5400" dirty="0"/>
              <a:t>set type=MX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5400" dirty="0"/>
              <a:t>set type=CNAME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5400" dirty="0"/>
              <a:t>set type=AAAA </a:t>
            </a:r>
            <a:r>
              <a:rPr lang="en-US" sz="5400"/>
              <a:t>(IPv6)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7264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DNS</a:t>
            </a:r>
          </a:p>
        </p:txBody>
      </p:sp>
      <p:pic>
        <p:nvPicPr>
          <p:cNvPr id="7" name="Picture 4" descr="Laptop clipart free clipart images image 4">
            <a:extLst>
              <a:ext uri="{FF2B5EF4-FFF2-40B4-BE49-F238E27FC236}">
                <a16:creationId xmlns:a16="http://schemas.microsoft.com/office/drawing/2014/main" id="{0C9EA20F-45BC-4154-9242-23B49C6F5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9620" y="1173342"/>
            <a:ext cx="3197819" cy="189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9B60F0E-BE6E-4C68-8374-F65DDB2766C1}"/>
              </a:ext>
            </a:extLst>
          </p:cNvPr>
          <p:cNvSpPr/>
          <p:nvPr/>
        </p:nvSpPr>
        <p:spPr>
          <a:xfrm>
            <a:off x="3324314" y="1522431"/>
            <a:ext cx="1555334" cy="555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C271C-18E8-4D66-81FD-F630270075CF}"/>
              </a:ext>
            </a:extLst>
          </p:cNvPr>
          <p:cNvSpPr txBox="1"/>
          <p:nvPr/>
        </p:nvSpPr>
        <p:spPr>
          <a:xfrm>
            <a:off x="5195844" y="1350235"/>
            <a:ext cx="4664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https://usergroup.tv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2CD45-7DD6-4FB5-81CF-405A268D5564}"/>
              </a:ext>
            </a:extLst>
          </p:cNvPr>
          <p:cNvSpPr txBox="1"/>
          <p:nvPr/>
        </p:nvSpPr>
        <p:spPr>
          <a:xfrm>
            <a:off x="4939469" y="2931207"/>
            <a:ext cx="3896882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FFFF00"/>
                </a:solidFill>
              </a:rPr>
              <a:t>nslookup</a:t>
            </a:r>
            <a:r>
              <a:rPr lang="en-US" sz="2800" dirty="0">
                <a:solidFill>
                  <a:srgbClr val="FFFF00"/>
                </a:solidFill>
              </a:rPr>
              <a:t> usergroup.tv</a:t>
            </a:r>
          </a:p>
          <a:p>
            <a:r>
              <a:rPr lang="en-US" sz="2800" dirty="0">
                <a:solidFill>
                  <a:srgbClr val="FFFF00"/>
                </a:solidFill>
              </a:rPr>
              <a:t>Addresses: 185.199.108.153</a:t>
            </a:r>
          </a:p>
          <a:p>
            <a:r>
              <a:rPr lang="en-US" sz="2800" dirty="0">
                <a:solidFill>
                  <a:srgbClr val="FFFF00"/>
                </a:solidFill>
              </a:rPr>
              <a:t>185.199.109.153</a:t>
            </a:r>
          </a:p>
          <a:p>
            <a:r>
              <a:rPr lang="en-US" sz="2800" dirty="0">
                <a:solidFill>
                  <a:srgbClr val="FFFF00"/>
                </a:solidFill>
              </a:rPr>
              <a:t>185.199.110.153</a:t>
            </a:r>
          </a:p>
          <a:p>
            <a:r>
              <a:rPr lang="en-US" sz="2800" dirty="0">
                <a:solidFill>
                  <a:srgbClr val="FFFF00"/>
                </a:solidFill>
              </a:rPr>
              <a:t>184.199.111.153</a:t>
            </a:r>
          </a:p>
        </p:txBody>
      </p:sp>
    </p:spTree>
    <p:extLst>
      <p:ext uri="{BB962C8B-B14F-4D97-AF65-F5344CB8AC3E}">
        <p14:creationId xmlns:p14="http://schemas.microsoft.com/office/powerpoint/2010/main" val="2258272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Routing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FB901A-F851-4D88-9F9C-E8D8288B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000" r="90000">
                        <a14:foregroundMark x1="10286" y1="71020" x2="10286" y2="71020"/>
                        <a14:foregroundMark x1="9857" y1="76531" x2="9857" y2="76531"/>
                        <a14:foregroundMark x1="9000" y1="76939" x2="9000" y2="76939"/>
                        <a14:foregroundMark x1="9000" y1="77959" x2="9000" y2="77959"/>
                        <a14:foregroundMark x1="9000" y1="21633" x2="9000" y2="21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16" y="1786070"/>
            <a:ext cx="1993893" cy="13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B8952D6-DB97-43C4-BDA6-3481076263DC}"/>
              </a:ext>
            </a:extLst>
          </p:cNvPr>
          <p:cNvSpPr/>
          <p:nvPr/>
        </p:nvSpPr>
        <p:spPr>
          <a:xfrm>
            <a:off x="3640508" y="2187723"/>
            <a:ext cx="1717705" cy="615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F7707-3D18-4DE0-AE92-CF28AD0F9D4F}"/>
              </a:ext>
            </a:extLst>
          </p:cNvPr>
          <p:cNvSpPr txBox="1"/>
          <p:nvPr/>
        </p:nvSpPr>
        <p:spPr>
          <a:xfrm>
            <a:off x="5674406" y="2033580"/>
            <a:ext cx="2983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Chad Green</a:t>
            </a:r>
          </a:p>
        </p:txBody>
      </p:sp>
    </p:spTree>
    <p:extLst>
      <p:ext uri="{BB962C8B-B14F-4D97-AF65-F5344CB8AC3E}">
        <p14:creationId xmlns:p14="http://schemas.microsoft.com/office/powerpoint/2010/main" val="359451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Routing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FB901A-F851-4D88-9F9C-E8D8288B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000" r="90000">
                        <a14:foregroundMark x1="10286" y1="71020" x2="10286" y2="71020"/>
                        <a14:foregroundMark x1="9857" y1="76531" x2="9857" y2="76531"/>
                        <a14:foregroundMark x1="9000" y1="76939" x2="9000" y2="76939"/>
                        <a14:foregroundMark x1="9000" y1="77959" x2="9000" y2="77959"/>
                        <a14:foregroundMark x1="9000" y1="21633" x2="9000" y2="21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16" y="1786070"/>
            <a:ext cx="1993893" cy="13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B8952D6-DB97-43C4-BDA6-3481076263DC}"/>
              </a:ext>
            </a:extLst>
          </p:cNvPr>
          <p:cNvSpPr/>
          <p:nvPr/>
        </p:nvSpPr>
        <p:spPr>
          <a:xfrm>
            <a:off x="3640508" y="2187723"/>
            <a:ext cx="1717705" cy="615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F7707-3D18-4DE0-AE92-CF28AD0F9D4F}"/>
              </a:ext>
            </a:extLst>
          </p:cNvPr>
          <p:cNvSpPr txBox="1"/>
          <p:nvPr/>
        </p:nvSpPr>
        <p:spPr>
          <a:xfrm>
            <a:off x="5674406" y="2033580"/>
            <a:ext cx="2983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Chad Green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697DB4CB-327B-4BB8-86AE-C3BCCDF6ABDE}"/>
              </a:ext>
            </a:extLst>
          </p:cNvPr>
          <p:cNvSpPr/>
          <p:nvPr/>
        </p:nvSpPr>
        <p:spPr>
          <a:xfrm>
            <a:off x="6605899" y="3067940"/>
            <a:ext cx="1025495" cy="987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3B5B5-BF4D-4C05-8EEA-F1A438BFD63C}"/>
              </a:ext>
            </a:extLst>
          </p:cNvPr>
          <p:cNvSpPr txBox="1"/>
          <p:nvPr/>
        </p:nvSpPr>
        <p:spPr>
          <a:xfrm>
            <a:off x="4754120" y="4093761"/>
            <a:ext cx="472905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Chad Green</a:t>
            </a:r>
          </a:p>
          <a:p>
            <a:pPr algn="ctr"/>
            <a:r>
              <a:rPr lang="en-US" sz="4400" dirty="0"/>
              <a:t>123 Any Street</a:t>
            </a:r>
          </a:p>
          <a:p>
            <a:pPr algn="ctr"/>
            <a:r>
              <a:rPr lang="en-US" sz="4400" dirty="0"/>
              <a:t>Louisville, KY 40245</a:t>
            </a:r>
          </a:p>
        </p:txBody>
      </p:sp>
    </p:spTree>
    <p:extLst>
      <p:ext uri="{BB962C8B-B14F-4D97-AF65-F5344CB8AC3E}">
        <p14:creationId xmlns:p14="http://schemas.microsoft.com/office/powerpoint/2010/main" val="24148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0D8FFB-8AA0-48D7-80F8-9275505FFC6A}"/>
              </a:ext>
            </a:extLst>
          </p:cNvPr>
          <p:cNvSpPr txBox="1"/>
          <p:nvPr/>
        </p:nvSpPr>
        <p:spPr>
          <a:xfrm>
            <a:off x="2769327" y="287383"/>
            <a:ext cx="418428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Ideas:</a:t>
            </a:r>
          </a:p>
          <a:p>
            <a:endParaRPr lang="en-US" dirty="0"/>
          </a:p>
          <a:p>
            <a:r>
              <a:rPr lang="en-US" dirty="0"/>
              <a:t>NSEW network traffic model</a:t>
            </a:r>
          </a:p>
          <a:p>
            <a:endParaRPr lang="en-US" dirty="0"/>
          </a:p>
          <a:p>
            <a:r>
              <a:rPr lang="en-US" dirty="0"/>
              <a:t>Azure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VNet</a:t>
            </a:r>
            <a:r>
              <a:rPr lang="en-US" dirty="0"/>
              <a:t> (CIDR, Subnetting)</a:t>
            </a:r>
          </a:p>
          <a:p>
            <a:pPr marL="285750" indent="-285750">
              <a:buFontTx/>
              <a:buChar char="-"/>
            </a:pPr>
            <a:r>
              <a:rPr lang="en-US" dirty="0"/>
              <a:t>ALB (Layer 4)</a:t>
            </a:r>
          </a:p>
          <a:p>
            <a:pPr marL="285750" indent="-285750">
              <a:buFontTx/>
              <a:buChar char="-"/>
            </a:pPr>
            <a:r>
              <a:rPr lang="en-US" dirty="0"/>
              <a:t>Firewall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FrontDoor</a:t>
            </a:r>
            <a:r>
              <a:rPr lang="en-US" dirty="0"/>
              <a:t> (Layer 7, SSL offloading, URL)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Traffic Manager  (DNS based routing)</a:t>
            </a:r>
          </a:p>
          <a:p>
            <a:pPr marL="285750" indent="-285750">
              <a:buFontTx/>
              <a:buChar char="-"/>
            </a:pPr>
            <a:r>
              <a:rPr lang="en-US" dirty="0"/>
              <a:t>Network Security Group (stateful)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Gateway (Layer 7)</a:t>
            </a:r>
          </a:p>
          <a:p>
            <a:pPr marL="285750" indent="-285750">
              <a:buFontTx/>
              <a:buChar char="-"/>
            </a:pPr>
            <a:r>
              <a:rPr lang="en-US" dirty="0"/>
              <a:t>Route 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VPN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marL="285750" indent="-285750">
              <a:buFontTx/>
              <a:buChar char="-"/>
            </a:pPr>
            <a:r>
              <a:rPr lang="en-US" dirty="0"/>
              <a:t>VPC (public/private subnets)</a:t>
            </a:r>
          </a:p>
          <a:p>
            <a:pPr marL="285750" indent="-285750">
              <a:buFontTx/>
              <a:buChar char="-"/>
            </a:pPr>
            <a:r>
              <a:rPr lang="en-US" dirty="0"/>
              <a:t>NLB/ALB</a:t>
            </a:r>
          </a:p>
          <a:p>
            <a:pPr marL="285750" indent="-285750">
              <a:buFontTx/>
              <a:buChar char="-"/>
            </a:pPr>
            <a:r>
              <a:rPr lang="en-US" dirty="0"/>
              <a:t>Firewall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Security Groups (stateful)</a:t>
            </a:r>
          </a:p>
          <a:p>
            <a:pPr marL="285750" indent="-285750">
              <a:buFontTx/>
              <a:buChar char="-"/>
            </a:pPr>
            <a:r>
              <a:rPr lang="en-US" dirty="0"/>
              <a:t>NACL (stateless)</a:t>
            </a:r>
          </a:p>
          <a:p>
            <a:pPr marL="285750" indent="-285750">
              <a:buFontTx/>
              <a:buChar char="-"/>
            </a:pPr>
            <a:r>
              <a:rPr lang="en-US" dirty="0"/>
              <a:t>VPN</a:t>
            </a:r>
          </a:p>
          <a:p>
            <a:pPr marL="285750" indent="-285750">
              <a:buFontTx/>
              <a:buChar char="-"/>
            </a:pPr>
            <a:r>
              <a:rPr lang="en-US" dirty="0"/>
              <a:t>Endpoint Services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FD01A-520D-4257-A6BC-9BE803593616}"/>
              </a:ext>
            </a:extLst>
          </p:cNvPr>
          <p:cNvSpPr txBox="1"/>
          <p:nvPr/>
        </p:nvSpPr>
        <p:spPr>
          <a:xfrm>
            <a:off x="7619999" y="287383"/>
            <a:ext cx="41017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Additional ideas</a:t>
            </a:r>
          </a:p>
          <a:p>
            <a:endParaRPr lang="en-US"/>
          </a:p>
          <a:p>
            <a:r>
              <a:rPr lang="en-US"/>
              <a:t>OSI Model</a:t>
            </a:r>
          </a:p>
          <a:p>
            <a:endParaRPr lang="en-US"/>
          </a:p>
          <a:p>
            <a:r>
              <a:rPr lang="en-US"/>
              <a:t>IDS &amp; IDP</a:t>
            </a:r>
          </a:p>
          <a:p>
            <a:endParaRPr lang="en-US"/>
          </a:p>
          <a:p>
            <a:r>
              <a:rPr lang="en-US"/>
              <a:t>Common ports</a:t>
            </a:r>
          </a:p>
          <a:p>
            <a:endParaRPr lang="en-US"/>
          </a:p>
          <a:p>
            <a:r>
              <a:rPr lang="en-US"/>
              <a:t>Web traffic</a:t>
            </a:r>
          </a:p>
        </p:txBody>
      </p:sp>
    </p:spTree>
    <p:extLst>
      <p:ext uri="{BB962C8B-B14F-4D97-AF65-F5344CB8AC3E}">
        <p14:creationId xmlns:p14="http://schemas.microsoft.com/office/powerpoint/2010/main" val="81532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Routing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3B5B5-BF4D-4C05-8EEA-F1A438BFD63C}"/>
              </a:ext>
            </a:extLst>
          </p:cNvPr>
          <p:cNvSpPr txBox="1"/>
          <p:nvPr/>
        </p:nvSpPr>
        <p:spPr>
          <a:xfrm>
            <a:off x="2060875" y="1410382"/>
            <a:ext cx="332655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1. 40245</a:t>
            </a:r>
          </a:p>
          <a:p>
            <a:r>
              <a:rPr lang="en-US" sz="4400" dirty="0"/>
              <a:t>2. Any Street</a:t>
            </a:r>
          </a:p>
          <a:p>
            <a:r>
              <a:rPr lang="en-US" sz="4400" dirty="0"/>
              <a:t>3. 123</a:t>
            </a:r>
          </a:p>
          <a:p>
            <a:endParaRPr lang="en-US" sz="4400" dirty="0"/>
          </a:p>
          <a:p>
            <a:r>
              <a:rPr lang="en-US" sz="4400" dirty="0"/>
              <a:t>- Chad Green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C35B57D-F1CE-4BDD-9C39-78CB32CA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92000" l="1375" r="97625">
                        <a14:foregroundMark x1="36000" y1="25125" x2="41750" y2="35000"/>
                        <a14:foregroundMark x1="41750" y1="35000" x2="41875" y2="35000"/>
                        <a14:foregroundMark x1="42625" y1="25750" x2="42875" y2="32250"/>
                        <a14:foregroundMark x1="37375" y1="36750" x2="37375" y2="36750"/>
                        <a14:foregroundMark x1="35625" y1="36000" x2="37000" y2="36000"/>
                        <a14:foregroundMark x1="24625" y1="51250" x2="25625" y2="52625"/>
                        <a14:foregroundMark x1="31250" y1="51250" x2="31375" y2="52250"/>
                        <a14:foregroundMark x1="31375" y1="57375" x2="31375" y2="57875"/>
                        <a14:foregroundMark x1="24875" y1="57500" x2="26500" y2="58250"/>
                        <a14:foregroundMark x1="31125" y1="56750" x2="32250" y2="58125"/>
                        <a14:foregroundMark x1="48625" y1="48625" x2="49375" y2="50500"/>
                        <a14:foregroundMark x1="52375" y1="50750" x2="54125" y2="52125"/>
                        <a14:foregroundMark x1="49000" y1="57875" x2="49000" y2="57875"/>
                        <a14:foregroundMark x1="47000" y1="54625" x2="49000" y2="56750"/>
                        <a14:foregroundMark x1="53125" y1="55625" x2="54625" y2="58250"/>
                        <a14:foregroundMark x1="47000" y1="61125" x2="48875" y2="61375"/>
                        <a14:foregroundMark x1="69375" y1="49250" x2="69375" y2="56250"/>
                        <a14:foregroundMark x1="74000" y1="48125" x2="84500" y2="52250"/>
                        <a14:foregroundMark x1="87625" y1="49750" x2="89625" y2="60750"/>
                        <a14:foregroundMark x1="92000" y1="54375" x2="91875" y2="66500"/>
                        <a14:foregroundMark x1="82875" y1="64000" x2="81000" y2="59250"/>
                        <a14:foregroundMark x1="77500" y1="57000" x2="83500" y2="57375"/>
                        <a14:foregroundMark x1="77125" y1="62625" x2="77000" y2="64000"/>
                        <a14:foregroundMark x1="8750" y1="24875" x2="8750" y2="30625"/>
                        <a14:foregroundMark x1="1375" y1="76125" x2="1500" y2="85000"/>
                        <a14:foregroundMark x1="24250" y1="76875" x2="29000" y2="76875"/>
                        <a14:foregroundMark x1="28375" y1="74750" x2="34875" y2="75125"/>
                        <a14:foregroundMark x1="5750" y1="91250" x2="5750" y2="91250"/>
                        <a14:foregroundMark x1="10875" y1="91875" x2="10875" y2="91875"/>
                        <a14:foregroundMark x1="93125" y1="26250" x2="92750" y2="35500"/>
                        <a14:foregroundMark x1="93541" y1="79761" x2="93750" y2="85625"/>
                        <a14:foregroundMark x1="93375" y1="75125" x2="93456" y2="77384"/>
                        <a14:foregroundMark x1="98000" y1="75375" x2="97625" y2="85000"/>
                        <a14:foregroundMark x1="97625" y1="85000" x2="97500" y2="85250"/>
                        <a14:foregroundMark x1="4250" y1="92000" x2="4250" y2="92000"/>
                        <a14:foregroundMark x1="70375" y1="91750" x2="70375" y2="91750"/>
                        <a14:foregroundMark x1="39500" y1="9375" x2="39500" y2="9375"/>
                        <a14:backgroundMark x1="12250" y1="82000" x2="12500" y2="80625"/>
                        <a14:backgroundMark x1="12125" y1="79625" x2="12125" y2="78250"/>
                        <a14:backgroundMark x1="12250" y1="87125" x2="12500" y2="84000"/>
                        <a14:backgroundMark x1="12625" y1="90750" x2="12625" y2="91500"/>
                        <a14:backgroundMark x1="94625" y1="70000" x2="96000" y2="71625"/>
                        <a14:backgroundMark x1="91250" y1="77500" x2="91375" y2="79875"/>
                        <a14:backgroundMark x1="91375" y1="81250" x2="91375" y2="85750"/>
                        <a14:backgroundMark x1="91375" y1="91375" x2="91375" y2="92000"/>
                        <a14:backgroundMark x1="91500" y1="86875" x2="91500" y2="86875"/>
                        <a14:backgroundMark x1="87125" y1="86375" x2="87125" y2="86375"/>
                        <a14:backgroundMark x1="82625" y1="84875" x2="82625" y2="84875"/>
                        <a14:backgroundMark x1="82875" y1="90875" x2="82875" y2="90875"/>
                        <a14:backgroundMark x1="74000" y1="83750" x2="74000" y2="83750"/>
                        <a14:backgroundMark x1="69625" y1="90000" x2="69625" y2="90000"/>
                        <a14:backgroundMark x1="3875" y1="86125" x2="3875" y2="86125"/>
                        <a14:backgroundMark x1="8000" y1="83125" x2="8000" y2="83125"/>
                        <a14:backgroundMark x1="3750" y1="91875" x2="3750" y2="91875"/>
                        <a14:backgroundMark x1="8500" y1="91375" x2="8500" y2="91375"/>
                        <a14:backgroundMark x1="91500" y1="90500" x2="91500" y2="9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68796"/>
            <a:ext cx="4935907" cy="49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681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IPv4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57326-B390-4C7C-81C2-C8DBBD138CF5}"/>
              </a:ext>
            </a:extLst>
          </p:cNvPr>
          <p:cNvSpPr txBox="1"/>
          <p:nvPr/>
        </p:nvSpPr>
        <p:spPr>
          <a:xfrm>
            <a:off x="1042588" y="2181168"/>
            <a:ext cx="3074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192.168.0.10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FBC06-60F2-4E5C-951D-29E0DDF7823C}"/>
              </a:ext>
            </a:extLst>
          </p:cNvPr>
          <p:cNvSpPr txBox="1"/>
          <p:nvPr/>
        </p:nvSpPr>
        <p:spPr>
          <a:xfrm>
            <a:off x="5708591" y="1504060"/>
            <a:ext cx="45852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IP == Internet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4 Octets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Each octet goes 0 to 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09945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IPv4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57326-B390-4C7C-81C2-C8DBBD138CF5}"/>
              </a:ext>
            </a:extLst>
          </p:cNvPr>
          <p:cNvSpPr txBox="1"/>
          <p:nvPr/>
        </p:nvSpPr>
        <p:spPr>
          <a:xfrm>
            <a:off x="4558559" y="1061670"/>
            <a:ext cx="3074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192.168.0.10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CD19A7-3EBE-40E6-B668-6107C85BB4BD}"/>
              </a:ext>
            </a:extLst>
          </p:cNvPr>
          <p:cNvSpPr txBox="1"/>
          <p:nvPr/>
        </p:nvSpPr>
        <p:spPr>
          <a:xfrm>
            <a:off x="640936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1100 0000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5126F-C1E3-47AB-A1CF-2C57BB41EA10}"/>
              </a:ext>
            </a:extLst>
          </p:cNvPr>
          <p:cNvSpPr txBox="1"/>
          <p:nvPr/>
        </p:nvSpPr>
        <p:spPr>
          <a:xfrm>
            <a:off x="3555052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1010 1000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1A6BB-AC8C-48A2-B2FE-21CC5EFFE392}"/>
              </a:ext>
            </a:extLst>
          </p:cNvPr>
          <p:cNvSpPr txBox="1"/>
          <p:nvPr/>
        </p:nvSpPr>
        <p:spPr>
          <a:xfrm>
            <a:off x="6469168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0000 0000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4DDEF-6802-487A-94F8-5E590CEE215C}"/>
              </a:ext>
            </a:extLst>
          </p:cNvPr>
          <p:cNvSpPr txBox="1"/>
          <p:nvPr/>
        </p:nvSpPr>
        <p:spPr>
          <a:xfrm>
            <a:off x="9383283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0000 1010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D57BB7-4C21-4836-9167-2F5FC9020726}"/>
              </a:ext>
            </a:extLst>
          </p:cNvPr>
          <p:cNvCxnSpPr/>
          <p:nvPr/>
        </p:nvCxnSpPr>
        <p:spPr>
          <a:xfrm flipH="1">
            <a:off x="1760434" y="1786647"/>
            <a:ext cx="2640650" cy="973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E2AB4-6CE1-45BF-B101-171764607594}"/>
              </a:ext>
            </a:extLst>
          </p:cNvPr>
          <p:cNvCxnSpPr/>
          <p:nvPr/>
        </p:nvCxnSpPr>
        <p:spPr>
          <a:xfrm>
            <a:off x="7366475" y="1786647"/>
            <a:ext cx="2828658" cy="10078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41420E-A941-432A-AC2E-543E69465CE9}"/>
              </a:ext>
            </a:extLst>
          </p:cNvPr>
          <p:cNvCxnSpPr/>
          <p:nvPr/>
        </p:nvCxnSpPr>
        <p:spPr>
          <a:xfrm>
            <a:off x="6375163" y="1786647"/>
            <a:ext cx="888762" cy="973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AB820-1982-4FEA-AFC9-21791F2662D9}"/>
              </a:ext>
            </a:extLst>
          </p:cNvPr>
          <p:cNvCxnSpPr/>
          <p:nvPr/>
        </p:nvCxnSpPr>
        <p:spPr>
          <a:xfrm flipH="1">
            <a:off x="4563454" y="1786647"/>
            <a:ext cx="743484" cy="973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7D435C-6A40-43A9-95CD-54ADBD2FFDFB}"/>
              </a:ext>
            </a:extLst>
          </p:cNvPr>
          <p:cNvSpPr txBox="1"/>
          <p:nvPr/>
        </p:nvSpPr>
        <p:spPr>
          <a:xfrm>
            <a:off x="5265645" y="4531137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32 bits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5AA2C37B-8338-4E42-BC65-10F4F6323A1B}"/>
              </a:ext>
            </a:extLst>
          </p:cNvPr>
          <p:cNvSpPr/>
          <p:nvPr/>
        </p:nvSpPr>
        <p:spPr>
          <a:xfrm rot="5400000">
            <a:off x="5297404" y="-1339825"/>
            <a:ext cx="1231587" cy="105103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3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IPv4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BEB8C-FB7E-400C-9724-39345C102DAA}"/>
              </a:ext>
            </a:extLst>
          </p:cNvPr>
          <p:cNvSpPr txBox="1"/>
          <p:nvPr/>
        </p:nvSpPr>
        <p:spPr>
          <a:xfrm>
            <a:off x="640936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54636-BD6B-4B05-8D1F-619D002DF135}"/>
              </a:ext>
            </a:extLst>
          </p:cNvPr>
          <p:cNvSpPr txBox="1"/>
          <p:nvPr/>
        </p:nvSpPr>
        <p:spPr>
          <a:xfrm>
            <a:off x="3555052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2FE44-6214-4005-89B2-0B70DC314851}"/>
              </a:ext>
            </a:extLst>
          </p:cNvPr>
          <p:cNvSpPr txBox="1"/>
          <p:nvPr/>
        </p:nvSpPr>
        <p:spPr>
          <a:xfrm>
            <a:off x="6469168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B78ED-EC5C-445D-B9CB-2D6F11EC9262}"/>
              </a:ext>
            </a:extLst>
          </p:cNvPr>
          <p:cNvSpPr txBox="1"/>
          <p:nvPr/>
        </p:nvSpPr>
        <p:spPr>
          <a:xfrm>
            <a:off x="9383283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1A67D-EFF8-49D8-9BEC-77DD1088131A}"/>
              </a:ext>
            </a:extLst>
          </p:cNvPr>
          <p:cNvSpPr txBox="1"/>
          <p:nvPr/>
        </p:nvSpPr>
        <p:spPr>
          <a:xfrm>
            <a:off x="4558559" y="2031040"/>
            <a:ext cx="3074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192.168.0.10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59E8F-B37A-4DE4-B64C-862C7471479D}"/>
              </a:ext>
            </a:extLst>
          </p:cNvPr>
          <p:cNvSpPr txBox="1"/>
          <p:nvPr/>
        </p:nvSpPr>
        <p:spPr>
          <a:xfrm>
            <a:off x="4332659" y="4119074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255.255.255.0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B3BE8-A616-4845-A362-4AD24F3E173A}"/>
              </a:ext>
            </a:extLst>
          </p:cNvPr>
          <p:cNvSpPr txBox="1"/>
          <p:nvPr/>
        </p:nvSpPr>
        <p:spPr>
          <a:xfrm>
            <a:off x="640936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1100 0000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9DCD3-22E9-431D-9927-02362FE59F50}"/>
              </a:ext>
            </a:extLst>
          </p:cNvPr>
          <p:cNvSpPr txBox="1"/>
          <p:nvPr/>
        </p:nvSpPr>
        <p:spPr>
          <a:xfrm>
            <a:off x="3555052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1010 1000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18B28-62A7-4FBD-8D7E-E0B7B6AC42BB}"/>
              </a:ext>
            </a:extLst>
          </p:cNvPr>
          <p:cNvSpPr txBox="1"/>
          <p:nvPr/>
        </p:nvSpPr>
        <p:spPr>
          <a:xfrm>
            <a:off x="6469168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0000 0000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0A5F87-DED0-4FB6-9DCA-01CAA3FBAEE4}"/>
              </a:ext>
            </a:extLst>
          </p:cNvPr>
          <p:cNvSpPr txBox="1"/>
          <p:nvPr/>
        </p:nvSpPr>
        <p:spPr>
          <a:xfrm>
            <a:off x="9383283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0000 1010</a:t>
            </a:r>
          </a:p>
        </p:txBody>
      </p:sp>
    </p:spTree>
    <p:extLst>
      <p:ext uri="{BB962C8B-B14F-4D97-AF65-F5344CB8AC3E}">
        <p14:creationId xmlns:p14="http://schemas.microsoft.com/office/powerpoint/2010/main" val="1121026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IPv4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BEB8C-FB7E-400C-9724-39345C102DAA}"/>
              </a:ext>
            </a:extLst>
          </p:cNvPr>
          <p:cNvSpPr txBox="1"/>
          <p:nvPr/>
        </p:nvSpPr>
        <p:spPr>
          <a:xfrm>
            <a:off x="640936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54636-BD6B-4B05-8D1F-619D002DF135}"/>
              </a:ext>
            </a:extLst>
          </p:cNvPr>
          <p:cNvSpPr txBox="1"/>
          <p:nvPr/>
        </p:nvSpPr>
        <p:spPr>
          <a:xfrm>
            <a:off x="3555052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2FE44-6214-4005-89B2-0B70DC314851}"/>
              </a:ext>
            </a:extLst>
          </p:cNvPr>
          <p:cNvSpPr txBox="1"/>
          <p:nvPr/>
        </p:nvSpPr>
        <p:spPr>
          <a:xfrm>
            <a:off x="6469168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B78ED-EC5C-445D-B9CB-2D6F11EC9262}"/>
              </a:ext>
            </a:extLst>
          </p:cNvPr>
          <p:cNvSpPr txBox="1"/>
          <p:nvPr/>
        </p:nvSpPr>
        <p:spPr>
          <a:xfrm>
            <a:off x="9383283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1A67D-EFF8-49D8-9BEC-77DD1088131A}"/>
              </a:ext>
            </a:extLst>
          </p:cNvPr>
          <p:cNvSpPr txBox="1"/>
          <p:nvPr/>
        </p:nvSpPr>
        <p:spPr>
          <a:xfrm>
            <a:off x="4558559" y="2031040"/>
            <a:ext cx="3074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192.168.0.10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59E8F-B37A-4DE4-B64C-862C7471479D}"/>
              </a:ext>
            </a:extLst>
          </p:cNvPr>
          <p:cNvSpPr txBox="1"/>
          <p:nvPr/>
        </p:nvSpPr>
        <p:spPr>
          <a:xfrm>
            <a:off x="4332659" y="4119074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255.255.255.0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B3BE8-A616-4845-A362-4AD24F3E173A}"/>
              </a:ext>
            </a:extLst>
          </p:cNvPr>
          <p:cNvSpPr txBox="1"/>
          <p:nvPr/>
        </p:nvSpPr>
        <p:spPr>
          <a:xfrm>
            <a:off x="640936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1100 0000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9DCD3-22E9-431D-9927-02362FE59F50}"/>
              </a:ext>
            </a:extLst>
          </p:cNvPr>
          <p:cNvSpPr txBox="1"/>
          <p:nvPr/>
        </p:nvSpPr>
        <p:spPr>
          <a:xfrm>
            <a:off x="3555052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1010 1000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18B28-62A7-4FBD-8D7E-E0B7B6AC42BB}"/>
              </a:ext>
            </a:extLst>
          </p:cNvPr>
          <p:cNvSpPr txBox="1"/>
          <p:nvPr/>
        </p:nvSpPr>
        <p:spPr>
          <a:xfrm>
            <a:off x="6469168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0000 0000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0A5F87-DED0-4FB6-9DCA-01CAA3FBAEE4}"/>
              </a:ext>
            </a:extLst>
          </p:cNvPr>
          <p:cNvSpPr txBox="1"/>
          <p:nvPr/>
        </p:nvSpPr>
        <p:spPr>
          <a:xfrm>
            <a:off x="9383283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0000 1010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9A33E-1A33-4BF9-8E2B-BE43BA5926E8}"/>
              </a:ext>
            </a:extLst>
          </p:cNvPr>
          <p:cNvSpPr txBox="1"/>
          <p:nvPr/>
        </p:nvSpPr>
        <p:spPr>
          <a:xfrm>
            <a:off x="8343399" y="1901228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7AF2B-C51F-49EF-9315-C1F25A050E69}"/>
              </a:ext>
            </a:extLst>
          </p:cNvPr>
          <p:cNvSpPr txBox="1"/>
          <p:nvPr/>
        </p:nvSpPr>
        <p:spPr>
          <a:xfrm>
            <a:off x="8244012" y="479220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Mask</a:t>
            </a:r>
          </a:p>
        </p:txBody>
      </p:sp>
    </p:spTree>
    <p:extLst>
      <p:ext uri="{BB962C8B-B14F-4D97-AF65-F5344CB8AC3E}">
        <p14:creationId xmlns:p14="http://schemas.microsoft.com/office/powerpoint/2010/main" val="265059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IPv4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BEB8C-FB7E-400C-9724-39345C102DAA}"/>
              </a:ext>
            </a:extLst>
          </p:cNvPr>
          <p:cNvSpPr txBox="1"/>
          <p:nvPr/>
        </p:nvSpPr>
        <p:spPr>
          <a:xfrm>
            <a:off x="640936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54636-BD6B-4B05-8D1F-619D002DF135}"/>
              </a:ext>
            </a:extLst>
          </p:cNvPr>
          <p:cNvSpPr txBox="1"/>
          <p:nvPr/>
        </p:nvSpPr>
        <p:spPr>
          <a:xfrm>
            <a:off x="3555052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2FE44-6214-4005-89B2-0B70DC314851}"/>
              </a:ext>
            </a:extLst>
          </p:cNvPr>
          <p:cNvSpPr txBox="1"/>
          <p:nvPr/>
        </p:nvSpPr>
        <p:spPr>
          <a:xfrm>
            <a:off x="6469168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B78ED-EC5C-445D-B9CB-2D6F11EC9262}"/>
              </a:ext>
            </a:extLst>
          </p:cNvPr>
          <p:cNvSpPr txBox="1"/>
          <p:nvPr/>
        </p:nvSpPr>
        <p:spPr>
          <a:xfrm>
            <a:off x="9383283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1A67D-EFF8-49D8-9BEC-77DD1088131A}"/>
              </a:ext>
            </a:extLst>
          </p:cNvPr>
          <p:cNvSpPr txBox="1"/>
          <p:nvPr/>
        </p:nvSpPr>
        <p:spPr>
          <a:xfrm>
            <a:off x="4558559" y="2031040"/>
            <a:ext cx="3074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192.168.0.10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59E8F-B37A-4DE4-B64C-862C7471479D}"/>
              </a:ext>
            </a:extLst>
          </p:cNvPr>
          <p:cNvSpPr txBox="1"/>
          <p:nvPr/>
        </p:nvSpPr>
        <p:spPr>
          <a:xfrm>
            <a:off x="4332659" y="4119074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255.255.255.0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B3BE8-A616-4845-A362-4AD24F3E173A}"/>
              </a:ext>
            </a:extLst>
          </p:cNvPr>
          <p:cNvSpPr txBox="1"/>
          <p:nvPr/>
        </p:nvSpPr>
        <p:spPr>
          <a:xfrm>
            <a:off x="640936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1100 0000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9DCD3-22E9-431D-9927-02362FE59F50}"/>
              </a:ext>
            </a:extLst>
          </p:cNvPr>
          <p:cNvSpPr txBox="1"/>
          <p:nvPr/>
        </p:nvSpPr>
        <p:spPr>
          <a:xfrm>
            <a:off x="3555052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1010 1000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18B28-62A7-4FBD-8D7E-E0B7B6AC42BB}"/>
              </a:ext>
            </a:extLst>
          </p:cNvPr>
          <p:cNvSpPr txBox="1"/>
          <p:nvPr/>
        </p:nvSpPr>
        <p:spPr>
          <a:xfrm>
            <a:off x="6469168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0000 0000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0A5F87-DED0-4FB6-9DCA-01CAA3FBAEE4}"/>
              </a:ext>
            </a:extLst>
          </p:cNvPr>
          <p:cNvSpPr txBox="1"/>
          <p:nvPr/>
        </p:nvSpPr>
        <p:spPr>
          <a:xfrm>
            <a:off x="9383283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0000 1010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6DE251-4663-4BD8-8F93-886E120ED4D2}"/>
              </a:ext>
            </a:extLst>
          </p:cNvPr>
          <p:cNvSpPr/>
          <p:nvPr/>
        </p:nvSpPr>
        <p:spPr>
          <a:xfrm>
            <a:off x="640936" y="2738926"/>
            <a:ext cx="7702463" cy="6656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39E99-4E84-42E3-80BD-3311886F4CAD}"/>
              </a:ext>
            </a:extLst>
          </p:cNvPr>
          <p:cNvSpPr txBox="1"/>
          <p:nvPr/>
        </p:nvSpPr>
        <p:spPr>
          <a:xfrm>
            <a:off x="869133" y="2313643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CB80CE-B59E-4EDE-A038-E9D371613A4E}"/>
              </a:ext>
            </a:extLst>
          </p:cNvPr>
          <p:cNvSpPr/>
          <p:nvPr/>
        </p:nvSpPr>
        <p:spPr>
          <a:xfrm>
            <a:off x="9279802" y="2738926"/>
            <a:ext cx="2122160" cy="6656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588CE-C572-4C16-B094-C0BEE0F898F3}"/>
              </a:ext>
            </a:extLst>
          </p:cNvPr>
          <p:cNvSpPr txBox="1"/>
          <p:nvPr/>
        </p:nvSpPr>
        <p:spPr>
          <a:xfrm>
            <a:off x="9383283" y="2369594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408040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IPv4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BEB8C-FB7E-400C-9724-39345C102DAA}"/>
              </a:ext>
            </a:extLst>
          </p:cNvPr>
          <p:cNvSpPr txBox="1"/>
          <p:nvPr/>
        </p:nvSpPr>
        <p:spPr>
          <a:xfrm>
            <a:off x="640936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54636-BD6B-4B05-8D1F-619D002DF135}"/>
              </a:ext>
            </a:extLst>
          </p:cNvPr>
          <p:cNvSpPr txBox="1"/>
          <p:nvPr/>
        </p:nvSpPr>
        <p:spPr>
          <a:xfrm>
            <a:off x="3555052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2FE44-6214-4005-89B2-0B70DC314851}"/>
              </a:ext>
            </a:extLst>
          </p:cNvPr>
          <p:cNvSpPr txBox="1"/>
          <p:nvPr/>
        </p:nvSpPr>
        <p:spPr>
          <a:xfrm>
            <a:off x="6469168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B78ED-EC5C-445D-B9CB-2D6F11EC9262}"/>
              </a:ext>
            </a:extLst>
          </p:cNvPr>
          <p:cNvSpPr txBox="1"/>
          <p:nvPr/>
        </p:nvSpPr>
        <p:spPr>
          <a:xfrm>
            <a:off x="9383283" y="34290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1A67D-EFF8-49D8-9BEC-77DD1088131A}"/>
              </a:ext>
            </a:extLst>
          </p:cNvPr>
          <p:cNvSpPr txBox="1"/>
          <p:nvPr/>
        </p:nvSpPr>
        <p:spPr>
          <a:xfrm>
            <a:off x="4558559" y="2031040"/>
            <a:ext cx="3074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192.168.0.10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59E8F-B37A-4DE4-B64C-862C7471479D}"/>
              </a:ext>
            </a:extLst>
          </p:cNvPr>
          <p:cNvSpPr txBox="1"/>
          <p:nvPr/>
        </p:nvSpPr>
        <p:spPr>
          <a:xfrm>
            <a:off x="4332659" y="4119074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255.255.254.0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B3BE8-A616-4845-A362-4AD24F3E173A}"/>
              </a:ext>
            </a:extLst>
          </p:cNvPr>
          <p:cNvSpPr txBox="1"/>
          <p:nvPr/>
        </p:nvSpPr>
        <p:spPr>
          <a:xfrm>
            <a:off x="640936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1100 0000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9DCD3-22E9-431D-9927-02362FE59F50}"/>
              </a:ext>
            </a:extLst>
          </p:cNvPr>
          <p:cNvSpPr txBox="1"/>
          <p:nvPr/>
        </p:nvSpPr>
        <p:spPr>
          <a:xfrm>
            <a:off x="3555052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1010 1000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18B28-62A7-4FBD-8D7E-E0B7B6AC42BB}"/>
              </a:ext>
            </a:extLst>
          </p:cNvPr>
          <p:cNvSpPr txBox="1"/>
          <p:nvPr/>
        </p:nvSpPr>
        <p:spPr>
          <a:xfrm>
            <a:off x="6469168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0000 0000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0A5F87-DED0-4FB6-9DCA-01CAA3FBAEE4}"/>
              </a:ext>
            </a:extLst>
          </p:cNvPr>
          <p:cNvSpPr txBox="1"/>
          <p:nvPr/>
        </p:nvSpPr>
        <p:spPr>
          <a:xfrm>
            <a:off x="9383283" y="282865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0000 1010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6DE251-4663-4BD8-8F93-886E120ED4D2}"/>
              </a:ext>
            </a:extLst>
          </p:cNvPr>
          <p:cNvSpPr/>
          <p:nvPr/>
        </p:nvSpPr>
        <p:spPr>
          <a:xfrm>
            <a:off x="640936" y="2738926"/>
            <a:ext cx="7398541" cy="6656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39E99-4E84-42E3-80BD-3311886F4CAD}"/>
              </a:ext>
            </a:extLst>
          </p:cNvPr>
          <p:cNvSpPr txBox="1"/>
          <p:nvPr/>
        </p:nvSpPr>
        <p:spPr>
          <a:xfrm>
            <a:off x="869133" y="2313643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CB80CE-B59E-4EDE-A038-E9D371613A4E}"/>
              </a:ext>
            </a:extLst>
          </p:cNvPr>
          <p:cNvSpPr/>
          <p:nvPr/>
        </p:nvSpPr>
        <p:spPr>
          <a:xfrm>
            <a:off x="8039477" y="2738926"/>
            <a:ext cx="3362485" cy="6656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588CE-C572-4C16-B094-C0BEE0F898F3}"/>
              </a:ext>
            </a:extLst>
          </p:cNvPr>
          <p:cNvSpPr txBox="1"/>
          <p:nvPr/>
        </p:nvSpPr>
        <p:spPr>
          <a:xfrm>
            <a:off x="9383283" y="2369594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2921599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IPv4</a:t>
            </a:r>
          </a:p>
        </p:txBody>
      </p: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029B2650-5E03-4916-844E-11ED2FA52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41197"/>
              </p:ext>
            </p:extLst>
          </p:nvPr>
        </p:nvGraphicFramePr>
        <p:xfrm>
          <a:off x="860078" y="1702976"/>
          <a:ext cx="10637823" cy="3779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86005">
                  <a:extLst>
                    <a:ext uri="{9D8B030D-6E8A-4147-A177-3AD203B41FA5}">
                      <a16:colId xmlns:a16="http://schemas.microsoft.com/office/drawing/2014/main" val="197612339"/>
                    </a:ext>
                  </a:extLst>
                </a:gridCol>
                <a:gridCol w="3517495">
                  <a:extLst>
                    <a:ext uri="{9D8B030D-6E8A-4147-A177-3AD203B41FA5}">
                      <a16:colId xmlns:a16="http://schemas.microsoft.com/office/drawing/2014/main" val="3195675824"/>
                    </a:ext>
                  </a:extLst>
                </a:gridCol>
                <a:gridCol w="2719139">
                  <a:extLst>
                    <a:ext uri="{9D8B030D-6E8A-4147-A177-3AD203B41FA5}">
                      <a16:colId xmlns:a16="http://schemas.microsoft.com/office/drawing/2014/main" val="940022165"/>
                    </a:ext>
                  </a:extLst>
                </a:gridCol>
                <a:gridCol w="3215184">
                  <a:extLst>
                    <a:ext uri="{9D8B030D-6E8A-4147-A177-3AD203B41FA5}">
                      <a16:colId xmlns:a16="http://schemas.microsoft.com/office/drawing/2014/main" val="132479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# of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# Available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2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0.0.0.0 - 127.255.255.255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16,777,216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09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128.0.0.0 - 191.255.255.255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16,384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/>
                        <a:t>1,048,576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606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192.0.0.0 - 223.255.255.255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2,097,152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65,536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6549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3C85D52-8CDB-461A-902B-4796B6D71AA2}"/>
              </a:ext>
            </a:extLst>
          </p:cNvPr>
          <p:cNvSpPr txBox="1"/>
          <p:nvPr/>
        </p:nvSpPr>
        <p:spPr>
          <a:xfrm>
            <a:off x="8274868" y="5895569"/>
            <a:ext cx="27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total of 5 classes.</a:t>
            </a:r>
          </a:p>
        </p:txBody>
      </p:sp>
    </p:spTree>
    <p:extLst>
      <p:ext uri="{BB962C8B-B14F-4D97-AF65-F5344CB8AC3E}">
        <p14:creationId xmlns:p14="http://schemas.microsoft.com/office/powerpoint/2010/main" val="1609694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IPv4 Private Addresses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4DF6B-33A7-4393-A070-DB3747D5C261}"/>
              </a:ext>
            </a:extLst>
          </p:cNvPr>
          <p:cNvSpPr txBox="1"/>
          <p:nvPr/>
        </p:nvSpPr>
        <p:spPr>
          <a:xfrm>
            <a:off x="2960914" y="1201783"/>
            <a:ext cx="5518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RFC 1918 – Non-Routable Addresses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4698EA3-794C-4595-AAA6-5913A9C80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669891"/>
              </p:ext>
            </p:extLst>
          </p:nvPr>
        </p:nvGraphicFramePr>
        <p:xfrm>
          <a:off x="1759196" y="2146596"/>
          <a:ext cx="9649440" cy="2499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44580">
                  <a:extLst>
                    <a:ext uri="{9D8B030D-6E8A-4147-A177-3AD203B41FA5}">
                      <a16:colId xmlns:a16="http://schemas.microsoft.com/office/drawing/2014/main" val="197612339"/>
                    </a:ext>
                  </a:extLst>
                </a:gridCol>
                <a:gridCol w="2572284">
                  <a:extLst>
                    <a:ext uri="{9D8B030D-6E8A-4147-A177-3AD203B41FA5}">
                      <a16:colId xmlns:a16="http://schemas.microsoft.com/office/drawing/2014/main" val="659783070"/>
                    </a:ext>
                  </a:extLst>
                </a:gridCol>
                <a:gridCol w="2666288">
                  <a:extLst>
                    <a:ext uri="{9D8B030D-6E8A-4147-A177-3AD203B41FA5}">
                      <a16:colId xmlns:a16="http://schemas.microsoft.com/office/drawing/2014/main" val="940022165"/>
                    </a:ext>
                  </a:extLst>
                </a:gridCol>
                <a:gridCol w="2666288">
                  <a:extLst>
                    <a:ext uri="{9D8B030D-6E8A-4147-A177-3AD203B41FA5}">
                      <a16:colId xmlns:a16="http://schemas.microsoft.com/office/drawing/2014/main" val="132479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CIDR 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Starting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# Available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2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10/8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10.0.0.0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16,777,216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09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172.16/12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172.16.0.0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/>
                        <a:t>1,048,576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606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192.168/16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192.168.0.0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65,536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65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24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Sizing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C7AFC-E3ED-4427-9151-41733CEF9273}"/>
              </a:ext>
            </a:extLst>
          </p:cNvPr>
          <p:cNvSpPr/>
          <p:nvPr/>
        </p:nvSpPr>
        <p:spPr>
          <a:xfrm>
            <a:off x="1384419" y="1316052"/>
            <a:ext cx="2170631" cy="52385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29DFA-3657-4779-835D-D40E1162A05C}"/>
              </a:ext>
            </a:extLst>
          </p:cNvPr>
          <p:cNvSpPr txBox="1"/>
          <p:nvPr/>
        </p:nvSpPr>
        <p:spPr>
          <a:xfrm>
            <a:off x="4153256" y="1316052"/>
            <a:ext cx="7135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big of a network do you need?</a:t>
            </a:r>
          </a:p>
          <a:p>
            <a:r>
              <a:rPr lang="en-US" sz="3600" dirty="0"/>
              <a:t>How many IP addresses do you need?</a:t>
            </a:r>
          </a:p>
        </p:txBody>
      </p:sp>
    </p:spTree>
    <p:extLst>
      <p:ext uri="{BB962C8B-B14F-4D97-AF65-F5344CB8AC3E}">
        <p14:creationId xmlns:p14="http://schemas.microsoft.com/office/powerpoint/2010/main" val="396119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4266B0-6324-4AD1-8B87-32457E1BB34D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Basics</a:t>
            </a:r>
          </a:p>
        </p:txBody>
      </p:sp>
      <p:pic>
        <p:nvPicPr>
          <p:cNvPr id="1026" name="Picture 2" descr="C2G RJ45 Male to RJ45 Male Cat 5e Slim Patch Cable 01034 B&amp;H">
            <a:extLst>
              <a:ext uri="{FF2B5EF4-FFF2-40B4-BE49-F238E27FC236}">
                <a16:creationId xmlns:a16="http://schemas.microsoft.com/office/drawing/2014/main" id="{C21EE839-5211-40AC-925B-231046FD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800" l="5300" r="94800">
                        <a14:foregroundMark x1="12800" y1="71500" x2="10300" y2="78500"/>
                        <a14:foregroundMark x1="6000" y1="81100" x2="5300" y2="76100"/>
                        <a14:foregroundMark x1="11300" y1="69500" x2="11300" y2="69500"/>
                        <a14:foregroundMark x1="11300" y1="68300" x2="11300" y2="68300"/>
                        <a14:foregroundMark x1="52100" y1="93300" x2="57600" y2="82500"/>
                        <a14:foregroundMark x1="57600" y1="82500" x2="73900" y2="73400"/>
                        <a14:foregroundMark x1="53100" y1="97100" x2="50100" y2="97800"/>
                        <a14:foregroundMark x1="10300" y1="69300" x2="10300" y2="69300"/>
                        <a14:foregroundMark x1="11200" y1="68400" x2="11200" y2="68400"/>
                        <a14:foregroundMark x1="94100" y1="52100" x2="94800" y2="37100"/>
                        <a14:foregroundMark x1="87100" y1="23400" x2="81400" y2="1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66" y="999858"/>
            <a:ext cx="3285858" cy="328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ptop clipart free clipart images image 4">
            <a:extLst>
              <a:ext uri="{FF2B5EF4-FFF2-40B4-BE49-F238E27FC236}">
                <a16:creationId xmlns:a16="http://schemas.microsoft.com/office/drawing/2014/main" id="{3DE1E6C2-7437-475D-8460-9E542E22D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254" y="3488142"/>
            <a:ext cx="4730219" cy="27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C6A445-2B8F-4A44-B546-19198EC13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11" b="93855" l="10000" r="90000">
                        <a14:foregroundMark x1="25889" y1="11687" x2="35222" y2="13735"/>
                        <a14:foregroundMark x1="38778" y1="8554" x2="47111" y2="7711"/>
                        <a14:foregroundMark x1="79889" y1="9157" x2="79889" y2="9157"/>
                        <a14:foregroundMark x1="42000" y1="91084" x2="68556" y2="89759"/>
                        <a14:foregroundMark x1="72556" y1="86145" x2="68444" y2="86265"/>
                        <a14:foregroundMark x1="52667" y1="93373" x2="50778" y2="938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77" y="1709159"/>
            <a:ext cx="4730220" cy="436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EE898A-1A21-447F-BE5B-BEB4ACACB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1062" y="1401277"/>
            <a:ext cx="2744161" cy="15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48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Sizing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C7AFC-E3ED-4427-9151-41733CEF9273}"/>
              </a:ext>
            </a:extLst>
          </p:cNvPr>
          <p:cNvSpPr/>
          <p:nvPr/>
        </p:nvSpPr>
        <p:spPr>
          <a:xfrm>
            <a:off x="1384419" y="1316052"/>
            <a:ext cx="2170631" cy="89698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10.0.0.0/24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C3F23-C4F5-40F7-9B10-2EE9EE1BBA60}"/>
              </a:ext>
            </a:extLst>
          </p:cNvPr>
          <p:cNvSpPr/>
          <p:nvPr/>
        </p:nvSpPr>
        <p:spPr>
          <a:xfrm>
            <a:off x="3555050" y="1316052"/>
            <a:ext cx="2837204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256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10.0.0.0-10.0.0.255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5A954-94F5-4D6F-B19A-17289E7192DC}"/>
              </a:ext>
            </a:extLst>
          </p:cNvPr>
          <p:cNvSpPr txBox="1"/>
          <p:nvPr/>
        </p:nvSpPr>
        <p:spPr>
          <a:xfrm>
            <a:off x="6699903" y="1502933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10.0.0.0/24</a:t>
            </a:r>
          </a:p>
        </p:txBody>
      </p:sp>
    </p:spTree>
    <p:extLst>
      <p:ext uri="{BB962C8B-B14F-4D97-AF65-F5344CB8AC3E}">
        <p14:creationId xmlns:p14="http://schemas.microsoft.com/office/powerpoint/2010/main" val="1917398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Sizing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C7AFC-E3ED-4427-9151-41733CEF9273}"/>
              </a:ext>
            </a:extLst>
          </p:cNvPr>
          <p:cNvSpPr/>
          <p:nvPr/>
        </p:nvSpPr>
        <p:spPr>
          <a:xfrm>
            <a:off x="1384419" y="1316052"/>
            <a:ext cx="2170631" cy="89698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10.0.0.0/24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C3F23-C4F5-40F7-9B10-2EE9EE1BBA60}"/>
              </a:ext>
            </a:extLst>
          </p:cNvPr>
          <p:cNvSpPr/>
          <p:nvPr/>
        </p:nvSpPr>
        <p:spPr>
          <a:xfrm>
            <a:off x="3555050" y="1316052"/>
            <a:ext cx="2837204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256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10.0.0.0-10.0.0.255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5A954-94F5-4D6F-B19A-17289E7192DC}"/>
              </a:ext>
            </a:extLst>
          </p:cNvPr>
          <p:cNvSpPr txBox="1"/>
          <p:nvPr/>
        </p:nvSpPr>
        <p:spPr>
          <a:xfrm>
            <a:off x="6699903" y="1502933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10.0.0.0/24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0D0B8-83AB-478A-AD75-0B6060C3805D}"/>
              </a:ext>
            </a:extLst>
          </p:cNvPr>
          <p:cNvSpPr txBox="1"/>
          <p:nvPr/>
        </p:nvSpPr>
        <p:spPr>
          <a:xfrm>
            <a:off x="677149" y="412174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0CC5A-5A0F-4B00-AB79-BB3360216808}"/>
              </a:ext>
            </a:extLst>
          </p:cNvPr>
          <p:cNvSpPr txBox="1"/>
          <p:nvPr/>
        </p:nvSpPr>
        <p:spPr>
          <a:xfrm>
            <a:off x="3591265" y="412174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ED91E-8ED2-4445-81DE-09A35B1E919E}"/>
              </a:ext>
            </a:extLst>
          </p:cNvPr>
          <p:cNvSpPr txBox="1"/>
          <p:nvPr/>
        </p:nvSpPr>
        <p:spPr>
          <a:xfrm>
            <a:off x="6505381" y="412174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1111 1111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FD707-3A90-431C-9FCF-24CA73265A7D}"/>
              </a:ext>
            </a:extLst>
          </p:cNvPr>
          <p:cNvSpPr txBox="1"/>
          <p:nvPr/>
        </p:nvSpPr>
        <p:spPr>
          <a:xfrm>
            <a:off x="9419496" y="412174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92F74-390E-4EDC-806C-0D257BDFA57C}"/>
              </a:ext>
            </a:extLst>
          </p:cNvPr>
          <p:cNvSpPr txBox="1"/>
          <p:nvPr/>
        </p:nvSpPr>
        <p:spPr>
          <a:xfrm>
            <a:off x="677149" y="3521404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1100 0000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AB016-AC87-4752-8A92-B89C29AF6898}"/>
              </a:ext>
            </a:extLst>
          </p:cNvPr>
          <p:cNvSpPr txBox="1"/>
          <p:nvPr/>
        </p:nvSpPr>
        <p:spPr>
          <a:xfrm>
            <a:off x="3591265" y="3521404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1010 1000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0367B-E4CC-4B5A-B354-CCE12738BE06}"/>
              </a:ext>
            </a:extLst>
          </p:cNvPr>
          <p:cNvSpPr txBox="1"/>
          <p:nvPr/>
        </p:nvSpPr>
        <p:spPr>
          <a:xfrm>
            <a:off x="6505381" y="3521404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DDED54-8346-4A56-9D1D-6D05443BADF9}"/>
              </a:ext>
            </a:extLst>
          </p:cNvPr>
          <p:cNvSpPr txBox="1"/>
          <p:nvPr/>
        </p:nvSpPr>
        <p:spPr>
          <a:xfrm>
            <a:off x="9419496" y="3521404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0000 1010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9FEEB1-9CFD-4D76-903C-9BEB593320F2}"/>
              </a:ext>
            </a:extLst>
          </p:cNvPr>
          <p:cNvSpPr/>
          <p:nvPr/>
        </p:nvSpPr>
        <p:spPr>
          <a:xfrm>
            <a:off x="707327" y="4056097"/>
            <a:ext cx="7702463" cy="6656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F23F0-D9A9-4DE0-9D05-1A4586FE9FCD}"/>
              </a:ext>
            </a:extLst>
          </p:cNvPr>
          <p:cNvSpPr txBox="1"/>
          <p:nvPr/>
        </p:nvSpPr>
        <p:spPr>
          <a:xfrm>
            <a:off x="905346" y="3006389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7B3A72-B034-4298-8161-387D44F4DEEB}"/>
              </a:ext>
            </a:extLst>
          </p:cNvPr>
          <p:cNvSpPr/>
          <p:nvPr/>
        </p:nvSpPr>
        <p:spPr>
          <a:xfrm>
            <a:off x="9316015" y="3431672"/>
            <a:ext cx="2122160" cy="6656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A1910-DF75-41A4-A8AE-6AD5472B6E3E}"/>
              </a:ext>
            </a:extLst>
          </p:cNvPr>
          <p:cNvSpPr txBox="1"/>
          <p:nvPr/>
        </p:nvSpPr>
        <p:spPr>
          <a:xfrm>
            <a:off x="9419496" y="306234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B0D33-BB83-4B27-BC24-E926F8A89CF7}"/>
              </a:ext>
            </a:extLst>
          </p:cNvPr>
          <p:cNvSpPr txBox="1"/>
          <p:nvPr/>
        </p:nvSpPr>
        <p:spPr>
          <a:xfrm>
            <a:off x="4558559" y="2707649"/>
            <a:ext cx="3074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192.168.0.10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239DB-C361-46A0-AABD-59D28A21AAB6}"/>
              </a:ext>
            </a:extLst>
          </p:cNvPr>
          <p:cNvSpPr txBox="1"/>
          <p:nvPr/>
        </p:nvSpPr>
        <p:spPr>
          <a:xfrm>
            <a:off x="4118652" y="4889265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24 bits</a:t>
            </a:r>
          </a:p>
        </p:txBody>
      </p:sp>
    </p:spTree>
    <p:extLst>
      <p:ext uri="{BB962C8B-B14F-4D97-AF65-F5344CB8AC3E}">
        <p14:creationId xmlns:p14="http://schemas.microsoft.com/office/powerpoint/2010/main" val="3468896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Sizing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C7AFC-E3ED-4427-9151-41733CEF9273}"/>
              </a:ext>
            </a:extLst>
          </p:cNvPr>
          <p:cNvSpPr/>
          <p:nvPr/>
        </p:nvSpPr>
        <p:spPr>
          <a:xfrm>
            <a:off x="1384419" y="1316052"/>
            <a:ext cx="2170631" cy="18013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10.0.0.0/23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C3F23-C4F5-40F7-9B10-2EE9EE1BBA60}"/>
              </a:ext>
            </a:extLst>
          </p:cNvPr>
          <p:cNvSpPr/>
          <p:nvPr/>
        </p:nvSpPr>
        <p:spPr>
          <a:xfrm>
            <a:off x="3555050" y="1316052"/>
            <a:ext cx="2837204" cy="1801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512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10.0.0.0-10.0.1.255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E94348-003B-4FFA-9BB8-255677DD6FB3}"/>
              </a:ext>
            </a:extLst>
          </p:cNvPr>
          <p:cNvSpPr/>
          <p:nvPr/>
        </p:nvSpPr>
        <p:spPr>
          <a:xfrm>
            <a:off x="2387844" y="4084903"/>
            <a:ext cx="2170631" cy="18013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10.0.0.0/23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4BF5DC-DE8A-4C21-B337-7BA61B5729F6}"/>
              </a:ext>
            </a:extLst>
          </p:cNvPr>
          <p:cNvSpPr/>
          <p:nvPr/>
        </p:nvSpPr>
        <p:spPr>
          <a:xfrm>
            <a:off x="4558475" y="4084903"/>
            <a:ext cx="2837204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256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10.0.0.0-10.0.0.255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A6AE7-5C1C-4983-B83D-C4805E4BD85C}"/>
              </a:ext>
            </a:extLst>
          </p:cNvPr>
          <p:cNvSpPr txBox="1"/>
          <p:nvPr/>
        </p:nvSpPr>
        <p:spPr>
          <a:xfrm>
            <a:off x="7395679" y="4271784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10.0.0.0/24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F3AB8B-034E-40C3-9A1E-7D98E8A1E70E}"/>
              </a:ext>
            </a:extLst>
          </p:cNvPr>
          <p:cNvSpPr/>
          <p:nvPr/>
        </p:nvSpPr>
        <p:spPr>
          <a:xfrm>
            <a:off x="4558475" y="4989305"/>
            <a:ext cx="2837204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256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10.0.1.0-10.0.1.255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23BE8-9BC0-49D0-88CE-26ACC2A1765F}"/>
              </a:ext>
            </a:extLst>
          </p:cNvPr>
          <p:cNvSpPr txBox="1"/>
          <p:nvPr/>
        </p:nvSpPr>
        <p:spPr>
          <a:xfrm>
            <a:off x="7395679" y="5176186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10.0.1.0/24</a:t>
            </a:r>
          </a:p>
        </p:txBody>
      </p:sp>
    </p:spTree>
    <p:extLst>
      <p:ext uri="{BB962C8B-B14F-4D97-AF65-F5344CB8AC3E}">
        <p14:creationId xmlns:p14="http://schemas.microsoft.com/office/powerpoint/2010/main" val="287608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Sizing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C7AFC-E3ED-4427-9151-41733CEF9273}"/>
              </a:ext>
            </a:extLst>
          </p:cNvPr>
          <p:cNvSpPr/>
          <p:nvPr/>
        </p:nvSpPr>
        <p:spPr>
          <a:xfrm>
            <a:off x="1384419" y="1316052"/>
            <a:ext cx="2170631" cy="18013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10.0.0.0/24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C3F23-C4F5-40F7-9B10-2EE9EE1BBA60}"/>
              </a:ext>
            </a:extLst>
          </p:cNvPr>
          <p:cNvSpPr/>
          <p:nvPr/>
        </p:nvSpPr>
        <p:spPr>
          <a:xfrm>
            <a:off x="3555049" y="1316052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128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10.0.0.0-10.0.0.127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5A954-94F5-4D6F-B19A-17289E7192DC}"/>
              </a:ext>
            </a:extLst>
          </p:cNvPr>
          <p:cNvSpPr txBox="1"/>
          <p:nvPr/>
        </p:nvSpPr>
        <p:spPr>
          <a:xfrm>
            <a:off x="7169922" y="1537116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10.0.0.0/25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E9027-A594-411B-B6C8-F0762AA4809A}"/>
              </a:ext>
            </a:extLst>
          </p:cNvPr>
          <p:cNvSpPr/>
          <p:nvPr/>
        </p:nvSpPr>
        <p:spPr>
          <a:xfrm>
            <a:off x="3555049" y="2220454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128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10.0.0.128-10.0.0.255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C7F1A-5E6C-4270-BF03-542A34B1DC6A}"/>
              </a:ext>
            </a:extLst>
          </p:cNvPr>
          <p:cNvSpPr txBox="1"/>
          <p:nvPr/>
        </p:nvSpPr>
        <p:spPr>
          <a:xfrm>
            <a:off x="7169922" y="244151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10.0.0.0/25</a:t>
            </a:r>
          </a:p>
        </p:txBody>
      </p:sp>
    </p:spTree>
    <p:extLst>
      <p:ext uri="{BB962C8B-B14F-4D97-AF65-F5344CB8AC3E}">
        <p14:creationId xmlns:p14="http://schemas.microsoft.com/office/powerpoint/2010/main" val="2374822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Sizing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C7AFC-E3ED-4427-9151-41733CEF9273}"/>
              </a:ext>
            </a:extLst>
          </p:cNvPr>
          <p:cNvSpPr/>
          <p:nvPr/>
        </p:nvSpPr>
        <p:spPr>
          <a:xfrm>
            <a:off x="1384419" y="1316052"/>
            <a:ext cx="2170631" cy="54041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10.0.0.0/23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C3F23-C4F5-40F7-9B10-2EE9EE1BBA60}"/>
              </a:ext>
            </a:extLst>
          </p:cNvPr>
          <p:cNvSpPr/>
          <p:nvPr/>
        </p:nvSpPr>
        <p:spPr>
          <a:xfrm>
            <a:off x="3555049" y="1316052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128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10.0.0.0-10.0.0.127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5A954-94F5-4D6F-B19A-17289E7192DC}"/>
              </a:ext>
            </a:extLst>
          </p:cNvPr>
          <p:cNvSpPr txBox="1"/>
          <p:nvPr/>
        </p:nvSpPr>
        <p:spPr>
          <a:xfrm>
            <a:off x="7169922" y="1537116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10.0.0.0/25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E9027-A594-411B-B6C8-F0762AA4809A}"/>
              </a:ext>
            </a:extLst>
          </p:cNvPr>
          <p:cNvSpPr/>
          <p:nvPr/>
        </p:nvSpPr>
        <p:spPr>
          <a:xfrm>
            <a:off x="3555049" y="2220454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128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10.0.0.128-10.0.0.255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C7F1A-5E6C-4270-BF03-542A34B1DC6A}"/>
              </a:ext>
            </a:extLst>
          </p:cNvPr>
          <p:cNvSpPr txBox="1"/>
          <p:nvPr/>
        </p:nvSpPr>
        <p:spPr>
          <a:xfrm>
            <a:off x="7169922" y="2441518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10.0.0.128/25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BE145E-D4D3-4733-BFB3-C92A01AD9A64}"/>
              </a:ext>
            </a:extLst>
          </p:cNvPr>
          <p:cNvSpPr/>
          <p:nvPr/>
        </p:nvSpPr>
        <p:spPr>
          <a:xfrm>
            <a:off x="3555049" y="3124856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64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10.0.1.0-10.0.1.63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07B31-63A0-4475-B2E2-3BC33694A67D}"/>
              </a:ext>
            </a:extLst>
          </p:cNvPr>
          <p:cNvSpPr/>
          <p:nvPr/>
        </p:nvSpPr>
        <p:spPr>
          <a:xfrm>
            <a:off x="3555049" y="4029258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64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10.0.1.64-10.0.1.127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E7EF-B03E-467F-A1CE-94E5D50E6C31}"/>
              </a:ext>
            </a:extLst>
          </p:cNvPr>
          <p:cNvSpPr txBox="1"/>
          <p:nvPr/>
        </p:nvSpPr>
        <p:spPr>
          <a:xfrm>
            <a:off x="7169921" y="3345920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10.0.1.0/26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5A1FE-DC9D-4BBF-924E-F4194C0FB60B}"/>
              </a:ext>
            </a:extLst>
          </p:cNvPr>
          <p:cNvSpPr txBox="1"/>
          <p:nvPr/>
        </p:nvSpPr>
        <p:spPr>
          <a:xfrm>
            <a:off x="7169918" y="4255311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10.0.1.64/26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212749-97E8-4B06-B83C-278BD05C6211}"/>
              </a:ext>
            </a:extLst>
          </p:cNvPr>
          <p:cNvSpPr/>
          <p:nvPr/>
        </p:nvSpPr>
        <p:spPr>
          <a:xfrm>
            <a:off x="3555048" y="4926241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64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10.0.1.128-10.0.1.191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952330-1A47-4956-ABAE-822E9AB3F418}"/>
              </a:ext>
            </a:extLst>
          </p:cNvPr>
          <p:cNvSpPr/>
          <p:nvPr/>
        </p:nvSpPr>
        <p:spPr>
          <a:xfrm>
            <a:off x="3555047" y="5823224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64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10.0.1.192-10.0.1.255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3FEB3-1618-4C4F-8CFB-D2E27E3015B7}"/>
              </a:ext>
            </a:extLst>
          </p:cNvPr>
          <p:cNvSpPr txBox="1"/>
          <p:nvPr/>
        </p:nvSpPr>
        <p:spPr>
          <a:xfrm>
            <a:off x="7169919" y="511312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10.0.1.128/26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A227B-AE74-40AA-884A-C69F1E011D09}"/>
              </a:ext>
            </a:extLst>
          </p:cNvPr>
          <p:cNvSpPr txBox="1"/>
          <p:nvPr/>
        </p:nvSpPr>
        <p:spPr>
          <a:xfrm>
            <a:off x="7169918" y="597592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10.0.1.192/26</a:t>
            </a:r>
          </a:p>
        </p:txBody>
      </p:sp>
    </p:spTree>
    <p:extLst>
      <p:ext uri="{BB962C8B-B14F-4D97-AF65-F5344CB8AC3E}">
        <p14:creationId xmlns:p14="http://schemas.microsoft.com/office/powerpoint/2010/main" val="1824333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Sizing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C7AFC-E3ED-4427-9151-41733CEF9273}"/>
              </a:ext>
            </a:extLst>
          </p:cNvPr>
          <p:cNvSpPr/>
          <p:nvPr/>
        </p:nvSpPr>
        <p:spPr>
          <a:xfrm>
            <a:off x="1384419" y="1316052"/>
            <a:ext cx="2170631" cy="36101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10.0.0.0/25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C3F23-C4F5-40F7-9B10-2EE9EE1BBA60}"/>
              </a:ext>
            </a:extLst>
          </p:cNvPr>
          <p:cNvSpPr/>
          <p:nvPr/>
        </p:nvSpPr>
        <p:spPr>
          <a:xfrm>
            <a:off x="3555049" y="1316052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10.0.0.0-10.0.0.31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5A954-94F5-4D6F-B19A-17289E7192DC}"/>
              </a:ext>
            </a:extLst>
          </p:cNvPr>
          <p:cNvSpPr txBox="1"/>
          <p:nvPr/>
        </p:nvSpPr>
        <p:spPr>
          <a:xfrm>
            <a:off x="7169922" y="1537116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10.0.0.0/27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E9027-A594-411B-B6C8-F0762AA4809A}"/>
              </a:ext>
            </a:extLst>
          </p:cNvPr>
          <p:cNvSpPr/>
          <p:nvPr/>
        </p:nvSpPr>
        <p:spPr>
          <a:xfrm>
            <a:off x="3555049" y="2220454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10.0.0.32-10.0.0.63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C7F1A-5E6C-4270-BF03-542A34B1DC6A}"/>
              </a:ext>
            </a:extLst>
          </p:cNvPr>
          <p:cNvSpPr txBox="1"/>
          <p:nvPr/>
        </p:nvSpPr>
        <p:spPr>
          <a:xfrm>
            <a:off x="7169922" y="2441518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10.0.0.32/27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BE145E-D4D3-4733-BFB3-C92A01AD9A64}"/>
              </a:ext>
            </a:extLst>
          </p:cNvPr>
          <p:cNvSpPr/>
          <p:nvPr/>
        </p:nvSpPr>
        <p:spPr>
          <a:xfrm>
            <a:off x="3555049" y="3124856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10.0.0.64-10.0.0.95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07B31-63A0-4475-B2E2-3BC33694A67D}"/>
              </a:ext>
            </a:extLst>
          </p:cNvPr>
          <p:cNvSpPr/>
          <p:nvPr/>
        </p:nvSpPr>
        <p:spPr>
          <a:xfrm>
            <a:off x="3555049" y="4029258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10.0.0.96-10.0.0.127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E7EF-B03E-467F-A1CE-94E5D50E6C31}"/>
              </a:ext>
            </a:extLst>
          </p:cNvPr>
          <p:cNvSpPr txBox="1"/>
          <p:nvPr/>
        </p:nvSpPr>
        <p:spPr>
          <a:xfrm>
            <a:off x="7169921" y="3345920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10.0.0.64/27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5A1FE-DC9D-4BBF-924E-F4194C0FB60B}"/>
              </a:ext>
            </a:extLst>
          </p:cNvPr>
          <p:cNvSpPr txBox="1"/>
          <p:nvPr/>
        </p:nvSpPr>
        <p:spPr>
          <a:xfrm>
            <a:off x="7169918" y="4255311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10.0.0.96/27</a:t>
            </a:r>
          </a:p>
        </p:txBody>
      </p:sp>
    </p:spTree>
    <p:extLst>
      <p:ext uri="{BB962C8B-B14F-4D97-AF65-F5344CB8AC3E}">
        <p14:creationId xmlns:p14="http://schemas.microsoft.com/office/powerpoint/2010/main" val="2957597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Sizing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C7AFC-E3ED-4427-9151-41733CEF9273}"/>
              </a:ext>
            </a:extLst>
          </p:cNvPr>
          <p:cNvSpPr/>
          <p:nvPr/>
        </p:nvSpPr>
        <p:spPr>
          <a:xfrm>
            <a:off x="1384419" y="1316052"/>
            <a:ext cx="2170631" cy="36101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10.0.0.0/25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C3F23-C4F5-40F7-9B10-2EE9EE1BBA60}"/>
              </a:ext>
            </a:extLst>
          </p:cNvPr>
          <p:cNvSpPr/>
          <p:nvPr/>
        </p:nvSpPr>
        <p:spPr>
          <a:xfrm>
            <a:off x="3555049" y="1316052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10.0.0.0-10.0.0.31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5A954-94F5-4D6F-B19A-17289E7192DC}"/>
              </a:ext>
            </a:extLst>
          </p:cNvPr>
          <p:cNvSpPr txBox="1"/>
          <p:nvPr/>
        </p:nvSpPr>
        <p:spPr>
          <a:xfrm>
            <a:off x="7169922" y="1537116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10.0.0.0/27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E9027-A594-411B-B6C8-F0762AA4809A}"/>
              </a:ext>
            </a:extLst>
          </p:cNvPr>
          <p:cNvSpPr/>
          <p:nvPr/>
        </p:nvSpPr>
        <p:spPr>
          <a:xfrm>
            <a:off x="3555049" y="2220454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10.0.0.32-10.0.0.63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C7F1A-5E6C-4270-BF03-542A34B1DC6A}"/>
              </a:ext>
            </a:extLst>
          </p:cNvPr>
          <p:cNvSpPr txBox="1"/>
          <p:nvPr/>
        </p:nvSpPr>
        <p:spPr>
          <a:xfrm>
            <a:off x="7169922" y="2441518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10.0.0.32/27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BE145E-D4D3-4733-BFB3-C92A01AD9A64}"/>
              </a:ext>
            </a:extLst>
          </p:cNvPr>
          <p:cNvSpPr/>
          <p:nvPr/>
        </p:nvSpPr>
        <p:spPr>
          <a:xfrm>
            <a:off x="3555049" y="3124856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10.0.0.64-10.0.0.95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07B31-63A0-4475-B2E2-3BC33694A67D}"/>
              </a:ext>
            </a:extLst>
          </p:cNvPr>
          <p:cNvSpPr/>
          <p:nvPr/>
        </p:nvSpPr>
        <p:spPr>
          <a:xfrm>
            <a:off x="3555049" y="4029258"/>
            <a:ext cx="3290131" cy="89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10.0.0.96-10.0.0.127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E7EF-B03E-467F-A1CE-94E5D50E6C31}"/>
              </a:ext>
            </a:extLst>
          </p:cNvPr>
          <p:cNvSpPr txBox="1"/>
          <p:nvPr/>
        </p:nvSpPr>
        <p:spPr>
          <a:xfrm>
            <a:off x="7169921" y="3345920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10.0.0.64/27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5A1FE-DC9D-4BBF-924E-F4194C0FB60B}"/>
              </a:ext>
            </a:extLst>
          </p:cNvPr>
          <p:cNvSpPr txBox="1"/>
          <p:nvPr/>
        </p:nvSpPr>
        <p:spPr>
          <a:xfrm>
            <a:off x="7169918" y="4255311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10.0.0.96/27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4F92B-CBD9-48C1-BA0D-2B8368401FBF}"/>
              </a:ext>
            </a:extLst>
          </p:cNvPr>
          <p:cNvSpPr txBox="1"/>
          <p:nvPr/>
        </p:nvSpPr>
        <p:spPr>
          <a:xfrm>
            <a:off x="9949652" y="1487699"/>
            <a:ext cx="857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DMZ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38303-08D9-482E-AFE8-9A0B8B51E707}"/>
              </a:ext>
            </a:extLst>
          </p:cNvPr>
          <p:cNvSpPr txBox="1"/>
          <p:nvPr/>
        </p:nvSpPr>
        <p:spPr>
          <a:xfrm>
            <a:off x="9949652" y="2410297"/>
            <a:ext cx="886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56EC35-E148-4F0F-9D24-D9723174917C}"/>
              </a:ext>
            </a:extLst>
          </p:cNvPr>
          <p:cNvSpPr txBox="1"/>
          <p:nvPr/>
        </p:nvSpPr>
        <p:spPr>
          <a:xfrm>
            <a:off x="9949652" y="3332895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7E8833-3367-4843-BC56-F3B1C049DE25}"/>
              </a:ext>
            </a:extLst>
          </p:cNvPr>
          <p:cNvSpPr txBox="1"/>
          <p:nvPr/>
        </p:nvSpPr>
        <p:spPr>
          <a:xfrm>
            <a:off x="9949652" y="4255493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089736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IPv4 CIDR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4DF6B-33A7-4393-A070-DB3747D5C261}"/>
              </a:ext>
            </a:extLst>
          </p:cNvPr>
          <p:cNvSpPr txBox="1"/>
          <p:nvPr/>
        </p:nvSpPr>
        <p:spPr>
          <a:xfrm>
            <a:off x="3298887" y="1172972"/>
            <a:ext cx="559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CIDR = Classless Inter-Domain Routing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4698EA3-794C-4595-AAA6-5913A9C80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426789"/>
              </p:ext>
            </p:extLst>
          </p:nvPr>
        </p:nvGraphicFramePr>
        <p:xfrm>
          <a:off x="2627521" y="1696192"/>
          <a:ext cx="6936956" cy="457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68730">
                  <a:extLst>
                    <a:ext uri="{9D8B030D-6E8A-4147-A177-3AD203B41FA5}">
                      <a16:colId xmlns:a16="http://schemas.microsoft.com/office/drawing/2014/main" val="197612339"/>
                    </a:ext>
                  </a:extLst>
                </a:gridCol>
                <a:gridCol w="2167296">
                  <a:extLst>
                    <a:ext uri="{9D8B030D-6E8A-4147-A177-3AD203B41FA5}">
                      <a16:colId xmlns:a16="http://schemas.microsoft.com/office/drawing/2014/main" val="659783070"/>
                    </a:ext>
                  </a:extLst>
                </a:gridCol>
                <a:gridCol w="3200930">
                  <a:extLst>
                    <a:ext uri="{9D8B030D-6E8A-4147-A177-3AD203B41FA5}">
                      <a16:colId xmlns:a16="http://schemas.microsoft.com/office/drawing/2014/main" val="132479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CIDR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# of 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Example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2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10.0.0.0 – 10.0.0.255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606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10.0.0.0 – 10.0.0.127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6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10.0.0.0 – 10.0.0.63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40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10.0.0.0 – 10.0.0.31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10.0.0.0 – 10.0.0.15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01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10.0.0.0 – 10.0.0.7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81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10.0.0.0 – 10.0.0.3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5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5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Most 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10.0.0.10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601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A6B5FA1-5D9D-4129-A0A9-3E7BC2667377}"/>
              </a:ext>
            </a:extLst>
          </p:cNvPr>
          <p:cNvSpPr txBox="1"/>
          <p:nvPr/>
        </p:nvSpPr>
        <p:spPr>
          <a:xfrm>
            <a:off x="9564477" y="4977142"/>
            <a:ext cx="245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 available in clouds</a:t>
            </a:r>
          </a:p>
        </p:txBody>
      </p:sp>
    </p:spTree>
    <p:extLst>
      <p:ext uri="{BB962C8B-B14F-4D97-AF65-F5344CB8AC3E}">
        <p14:creationId xmlns:p14="http://schemas.microsoft.com/office/powerpoint/2010/main" val="1787469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Address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8FE62-098B-4D07-83B4-26E6395A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604" y="2899222"/>
            <a:ext cx="2035858" cy="1131032"/>
          </a:xfrm>
          <a:prstGeom prst="rect">
            <a:avLst/>
          </a:prstGeom>
        </p:spPr>
      </p:pic>
      <p:pic>
        <p:nvPicPr>
          <p:cNvPr id="5" name="Picture 4" descr="Laptop clipart free clipart images image 4">
            <a:extLst>
              <a:ext uri="{FF2B5EF4-FFF2-40B4-BE49-F238E27FC236}">
                <a16:creationId xmlns:a16="http://schemas.microsoft.com/office/drawing/2014/main" id="{9134C77A-370A-4794-8D4B-4E80DB15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7910" y="3797391"/>
            <a:ext cx="3278171" cy="19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18B22F08-1656-4DEC-A555-0164E6E23E37}"/>
              </a:ext>
            </a:extLst>
          </p:cNvPr>
          <p:cNvSpPr/>
          <p:nvPr/>
        </p:nvSpPr>
        <p:spPr>
          <a:xfrm>
            <a:off x="5793965" y="1123932"/>
            <a:ext cx="2743200" cy="10450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Internet</a:t>
            </a:r>
          </a:p>
        </p:txBody>
      </p:sp>
      <p:pic>
        <p:nvPicPr>
          <p:cNvPr id="7" name="Picture 6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B79D3AB4-A60A-4233-ACCE-9D62651D0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795" y="2109466"/>
            <a:ext cx="1579512" cy="1579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3D340-896A-4FAC-8287-B6E109CDC0C3}"/>
              </a:ext>
            </a:extLst>
          </p:cNvPr>
          <p:cNvSpPr txBox="1"/>
          <p:nvPr/>
        </p:nvSpPr>
        <p:spPr>
          <a:xfrm>
            <a:off x="9178262" y="3791903"/>
            <a:ext cx="2716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Website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D16E72-2142-4E1A-9F0A-9916A624A25C}"/>
              </a:ext>
            </a:extLst>
          </p:cNvPr>
          <p:cNvCxnSpPr>
            <a:cxnSpLocks/>
          </p:cNvCxnSpPr>
          <p:nvPr/>
        </p:nvCxnSpPr>
        <p:spPr>
          <a:xfrm flipV="1">
            <a:off x="3215936" y="3791903"/>
            <a:ext cx="928774" cy="84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8A0FF-E447-4B9D-82AB-56404C7CADA4}"/>
              </a:ext>
            </a:extLst>
          </p:cNvPr>
          <p:cNvCxnSpPr>
            <a:cxnSpLocks/>
          </p:cNvCxnSpPr>
          <p:nvPr/>
        </p:nvCxnSpPr>
        <p:spPr>
          <a:xfrm flipV="1">
            <a:off x="5503492" y="2164131"/>
            <a:ext cx="717846" cy="62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004D28-C631-47DF-97B0-CA0D46FEFDEB}"/>
              </a:ext>
            </a:extLst>
          </p:cNvPr>
          <p:cNvCxnSpPr/>
          <p:nvPr/>
        </p:nvCxnSpPr>
        <p:spPr>
          <a:xfrm>
            <a:off x="8400516" y="2025353"/>
            <a:ext cx="1346279" cy="1053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494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Address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8FE62-098B-4D07-83B4-26E6395A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604" y="2899222"/>
            <a:ext cx="2035858" cy="1131032"/>
          </a:xfrm>
          <a:prstGeom prst="rect">
            <a:avLst/>
          </a:prstGeom>
        </p:spPr>
      </p:pic>
      <p:pic>
        <p:nvPicPr>
          <p:cNvPr id="5" name="Picture 4" descr="Laptop clipart free clipart images image 4">
            <a:extLst>
              <a:ext uri="{FF2B5EF4-FFF2-40B4-BE49-F238E27FC236}">
                <a16:creationId xmlns:a16="http://schemas.microsoft.com/office/drawing/2014/main" id="{9134C77A-370A-4794-8D4B-4E80DB15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7910" y="3797391"/>
            <a:ext cx="3278171" cy="19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18B22F08-1656-4DEC-A555-0164E6E23E37}"/>
              </a:ext>
            </a:extLst>
          </p:cNvPr>
          <p:cNvSpPr/>
          <p:nvPr/>
        </p:nvSpPr>
        <p:spPr>
          <a:xfrm>
            <a:off x="5793965" y="1123932"/>
            <a:ext cx="2743200" cy="10450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Internet</a:t>
            </a:r>
          </a:p>
        </p:txBody>
      </p:sp>
      <p:pic>
        <p:nvPicPr>
          <p:cNvPr id="7" name="Picture 6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B79D3AB4-A60A-4233-ACCE-9D62651D0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795" y="2109466"/>
            <a:ext cx="1579512" cy="1579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3D340-896A-4FAC-8287-B6E109CDC0C3}"/>
              </a:ext>
            </a:extLst>
          </p:cNvPr>
          <p:cNvSpPr txBox="1"/>
          <p:nvPr/>
        </p:nvSpPr>
        <p:spPr>
          <a:xfrm>
            <a:off x="9178262" y="3791903"/>
            <a:ext cx="2716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Website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D16E72-2142-4E1A-9F0A-9916A624A25C}"/>
              </a:ext>
            </a:extLst>
          </p:cNvPr>
          <p:cNvCxnSpPr>
            <a:cxnSpLocks/>
          </p:cNvCxnSpPr>
          <p:nvPr/>
        </p:nvCxnSpPr>
        <p:spPr>
          <a:xfrm flipV="1">
            <a:off x="3215936" y="3791903"/>
            <a:ext cx="928774" cy="84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8A0FF-E447-4B9D-82AB-56404C7CADA4}"/>
              </a:ext>
            </a:extLst>
          </p:cNvPr>
          <p:cNvCxnSpPr>
            <a:cxnSpLocks/>
          </p:cNvCxnSpPr>
          <p:nvPr/>
        </p:nvCxnSpPr>
        <p:spPr>
          <a:xfrm flipV="1">
            <a:off x="5503492" y="2164131"/>
            <a:ext cx="717846" cy="62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004D28-C631-47DF-97B0-CA0D46FEFDEB}"/>
              </a:ext>
            </a:extLst>
          </p:cNvPr>
          <p:cNvCxnSpPr/>
          <p:nvPr/>
        </p:nvCxnSpPr>
        <p:spPr>
          <a:xfrm>
            <a:off x="8400516" y="2025353"/>
            <a:ext cx="1346279" cy="1053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BF60B7-1111-4FA2-9221-0CCF4F76F3FD}"/>
              </a:ext>
            </a:extLst>
          </p:cNvPr>
          <p:cNvSpPr txBox="1"/>
          <p:nvPr/>
        </p:nvSpPr>
        <p:spPr>
          <a:xfrm>
            <a:off x="3680323" y="4214732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192.168.0.5</a:t>
            </a:r>
          </a:p>
        </p:txBody>
      </p:sp>
    </p:spTree>
    <p:extLst>
      <p:ext uri="{BB962C8B-B14F-4D97-AF65-F5344CB8AC3E}">
        <p14:creationId xmlns:p14="http://schemas.microsoft.com/office/powerpoint/2010/main" val="372962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Home Network</a:t>
            </a:r>
          </a:p>
        </p:txBody>
      </p:sp>
      <p:pic>
        <p:nvPicPr>
          <p:cNvPr id="3" name="Picture 4" descr="Laptop clipart free clipart images image 4">
            <a:extLst>
              <a:ext uri="{FF2B5EF4-FFF2-40B4-BE49-F238E27FC236}">
                <a16:creationId xmlns:a16="http://schemas.microsoft.com/office/drawing/2014/main" id="{2064487F-5E48-4A78-A8A3-BBD455C76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254" y="3488142"/>
            <a:ext cx="4730219" cy="27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6120D4-72E7-49A9-A4C5-FE6B6669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1062" y="1401277"/>
            <a:ext cx="2744161" cy="1524534"/>
          </a:xfrm>
          <a:prstGeom prst="rect">
            <a:avLst/>
          </a:prstGeom>
        </p:spPr>
      </p:pic>
      <p:pic>
        <p:nvPicPr>
          <p:cNvPr id="5" name="Picture 4" descr="Laptop clipart free clipart images image 4">
            <a:extLst>
              <a:ext uri="{FF2B5EF4-FFF2-40B4-BE49-F238E27FC236}">
                <a16:creationId xmlns:a16="http://schemas.microsoft.com/office/drawing/2014/main" id="{A77DBA40-B167-43EC-BE54-95D470A4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5372" y="2925811"/>
            <a:ext cx="3921255" cy="2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aptop clipart free clipart images image 4">
            <a:extLst>
              <a:ext uri="{FF2B5EF4-FFF2-40B4-BE49-F238E27FC236}">
                <a16:creationId xmlns:a16="http://schemas.microsoft.com/office/drawing/2014/main" id="{8750AAC7-80DB-4830-B119-B69A77EB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5783" y="2421517"/>
            <a:ext cx="3278171" cy="19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086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Address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8FE62-098B-4D07-83B4-26E6395A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604" y="2899222"/>
            <a:ext cx="2035858" cy="1131032"/>
          </a:xfrm>
          <a:prstGeom prst="rect">
            <a:avLst/>
          </a:prstGeom>
        </p:spPr>
      </p:pic>
      <p:pic>
        <p:nvPicPr>
          <p:cNvPr id="5" name="Picture 4" descr="Laptop clipart free clipart images image 4">
            <a:extLst>
              <a:ext uri="{FF2B5EF4-FFF2-40B4-BE49-F238E27FC236}">
                <a16:creationId xmlns:a16="http://schemas.microsoft.com/office/drawing/2014/main" id="{9134C77A-370A-4794-8D4B-4E80DB15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7910" y="3797391"/>
            <a:ext cx="3278171" cy="19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18B22F08-1656-4DEC-A555-0164E6E23E37}"/>
              </a:ext>
            </a:extLst>
          </p:cNvPr>
          <p:cNvSpPr/>
          <p:nvPr/>
        </p:nvSpPr>
        <p:spPr>
          <a:xfrm>
            <a:off x="5793965" y="1123932"/>
            <a:ext cx="2743200" cy="10450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Internet</a:t>
            </a:r>
          </a:p>
        </p:txBody>
      </p:sp>
      <p:pic>
        <p:nvPicPr>
          <p:cNvPr id="7" name="Picture 6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B79D3AB4-A60A-4233-ACCE-9D62651D0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795" y="2109466"/>
            <a:ext cx="1579512" cy="1579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3D340-896A-4FAC-8287-B6E109CDC0C3}"/>
              </a:ext>
            </a:extLst>
          </p:cNvPr>
          <p:cNvSpPr txBox="1"/>
          <p:nvPr/>
        </p:nvSpPr>
        <p:spPr>
          <a:xfrm>
            <a:off x="9178262" y="3791903"/>
            <a:ext cx="2716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Website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D16E72-2142-4E1A-9F0A-9916A624A25C}"/>
              </a:ext>
            </a:extLst>
          </p:cNvPr>
          <p:cNvCxnSpPr>
            <a:cxnSpLocks/>
          </p:cNvCxnSpPr>
          <p:nvPr/>
        </p:nvCxnSpPr>
        <p:spPr>
          <a:xfrm flipV="1">
            <a:off x="3215936" y="3791903"/>
            <a:ext cx="928774" cy="84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8A0FF-E447-4B9D-82AB-56404C7CADA4}"/>
              </a:ext>
            </a:extLst>
          </p:cNvPr>
          <p:cNvCxnSpPr>
            <a:cxnSpLocks/>
          </p:cNvCxnSpPr>
          <p:nvPr/>
        </p:nvCxnSpPr>
        <p:spPr>
          <a:xfrm flipV="1">
            <a:off x="5503492" y="2164131"/>
            <a:ext cx="717846" cy="62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004D28-C631-47DF-97B0-CA0D46FEFDEB}"/>
              </a:ext>
            </a:extLst>
          </p:cNvPr>
          <p:cNvCxnSpPr/>
          <p:nvPr/>
        </p:nvCxnSpPr>
        <p:spPr>
          <a:xfrm>
            <a:off x="8400516" y="2025353"/>
            <a:ext cx="1346279" cy="1053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89FA24-507F-43E7-89A9-193C6559DCB1}"/>
              </a:ext>
            </a:extLst>
          </p:cNvPr>
          <p:cNvSpPr txBox="1"/>
          <p:nvPr/>
        </p:nvSpPr>
        <p:spPr>
          <a:xfrm>
            <a:off x="3680323" y="4214732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BA043-61B7-4327-BF17-694869EDC1B6}"/>
              </a:ext>
            </a:extLst>
          </p:cNvPr>
          <p:cNvSpPr txBox="1"/>
          <p:nvPr/>
        </p:nvSpPr>
        <p:spPr>
          <a:xfrm>
            <a:off x="3380319" y="2111648"/>
            <a:ext cx="2408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40.134.210.98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3FB27-BF03-4F84-BA9C-6F10CE0CED48}"/>
              </a:ext>
            </a:extLst>
          </p:cNvPr>
          <p:cNvSpPr txBox="1"/>
          <p:nvPr/>
        </p:nvSpPr>
        <p:spPr>
          <a:xfrm>
            <a:off x="9370430" y="4452896"/>
            <a:ext cx="233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whatismyipaddress.com</a:t>
            </a:r>
          </a:p>
        </p:txBody>
      </p:sp>
    </p:spTree>
    <p:extLst>
      <p:ext uri="{BB962C8B-B14F-4D97-AF65-F5344CB8AC3E}">
        <p14:creationId xmlns:p14="http://schemas.microsoft.com/office/powerpoint/2010/main" val="2075898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Address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8FE62-098B-4D07-83B4-26E6395A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604" y="2899222"/>
            <a:ext cx="2035858" cy="1131032"/>
          </a:xfrm>
          <a:prstGeom prst="rect">
            <a:avLst/>
          </a:prstGeom>
        </p:spPr>
      </p:pic>
      <p:pic>
        <p:nvPicPr>
          <p:cNvPr id="5" name="Picture 4" descr="Laptop clipart free clipart images image 4">
            <a:extLst>
              <a:ext uri="{FF2B5EF4-FFF2-40B4-BE49-F238E27FC236}">
                <a16:creationId xmlns:a16="http://schemas.microsoft.com/office/drawing/2014/main" id="{9134C77A-370A-4794-8D4B-4E80DB15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7910" y="3797391"/>
            <a:ext cx="3278171" cy="19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18B22F08-1656-4DEC-A555-0164E6E23E37}"/>
              </a:ext>
            </a:extLst>
          </p:cNvPr>
          <p:cNvSpPr/>
          <p:nvPr/>
        </p:nvSpPr>
        <p:spPr>
          <a:xfrm>
            <a:off x="5793965" y="1123932"/>
            <a:ext cx="2743200" cy="10450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Internet</a:t>
            </a:r>
          </a:p>
        </p:txBody>
      </p:sp>
      <p:pic>
        <p:nvPicPr>
          <p:cNvPr id="7" name="Picture 6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B79D3AB4-A60A-4233-ACCE-9D62651D0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795" y="2109466"/>
            <a:ext cx="1579512" cy="1579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3D340-896A-4FAC-8287-B6E109CDC0C3}"/>
              </a:ext>
            </a:extLst>
          </p:cNvPr>
          <p:cNvSpPr txBox="1"/>
          <p:nvPr/>
        </p:nvSpPr>
        <p:spPr>
          <a:xfrm>
            <a:off x="9178262" y="3791903"/>
            <a:ext cx="2716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Website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D16E72-2142-4E1A-9F0A-9916A624A25C}"/>
              </a:ext>
            </a:extLst>
          </p:cNvPr>
          <p:cNvCxnSpPr>
            <a:cxnSpLocks/>
          </p:cNvCxnSpPr>
          <p:nvPr/>
        </p:nvCxnSpPr>
        <p:spPr>
          <a:xfrm flipV="1">
            <a:off x="3215936" y="3791903"/>
            <a:ext cx="928774" cy="84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8A0FF-E447-4B9D-82AB-56404C7CADA4}"/>
              </a:ext>
            </a:extLst>
          </p:cNvPr>
          <p:cNvCxnSpPr>
            <a:cxnSpLocks/>
          </p:cNvCxnSpPr>
          <p:nvPr/>
        </p:nvCxnSpPr>
        <p:spPr>
          <a:xfrm flipV="1">
            <a:off x="5503492" y="2164131"/>
            <a:ext cx="717846" cy="62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004D28-C631-47DF-97B0-CA0D46FEFDEB}"/>
              </a:ext>
            </a:extLst>
          </p:cNvPr>
          <p:cNvCxnSpPr/>
          <p:nvPr/>
        </p:nvCxnSpPr>
        <p:spPr>
          <a:xfrm>
            <a:off x="8400516" y="2025353"/>
            <a:ext cx="1346279" cy="1053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89FA24-507F-43E7-89A9-193C6559DCB1}"/>
              </a:ext>
            </a:extLst>
          </p:cNvPr>
          <p:cNvSpPr txBox="1"/>
          <p:nvPr/>
        </p:nvSpPr>
        <p:spPr>
          <a:xfrm>
            <a:off x="3680323" y="4214732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BA043-61B7-4327-BF17-694869EDC1B6}"/>
              </a:ext>
            </a:extLst>
          </p:cNvPr>
          <p:cNvSpPr txBox="1"/>
          <p:nvPr/>
        </p:nvSpPr>
        <p:spPr>
          <a:xfrm>
            <a:off x="3380319" y="2111648"/>
            <a:ext cx="2408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40.134.210.98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BA5EF-E376-4CD2-B542-EE61B2639087}"/>
              </a:ext>
            </a:extLst>
          </p:cNvPr>
          <p:cNvSpPr txBox="1"/>
          <p:nvPr/>
        </p:nvSpPr>
        <p:spPr>
          <a:xfrm>
            <a:off x="5105512" y="5206622"/>
            <a:ext cx="5431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Network Address Translation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82F57C-EFD5-4C80-A489-F56AD847A27E}"/>
              </a:ext>
            </a:extLst>
          </p:cNvPr>
          <p:cNvSpPr txBox="1"/>
          <p:nvPr/>
        </p:nvSpPr>
        <p:spPr>
          <a:xfrm>
            <a:off x="9370430" y="4452896"/>
            <a:ext cx="233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whatismyipaddress.com</a:t>
            </a:r>
          </a:p>
        </p:txBody>
      </p:sp>
    </p:spTree>
    <p:extLst>
      <p:ext uri="{BB962C8B-B14F-4D97-AF65-F5344CB8AC3E}">
        <p14:creationId xmlns:p14="http://schemas.microsoft.com/office/powerpoint/2010/main" val="542184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Network Address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8FE62-098B-4D07-83B4-26E6395A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604" y="2899222"/>
            <a:ext cx="2035858" cy="1131032"/>
          </a:xfrm>
          <a:prstGeom prst="rect">
            <a:avLst/>
          </a:prstGeom>
        </p:spPr>
      </p:pic>
      <p:pic>
        <p:nvPicPr>
          <p:cNvPr id="5" name="Picture 4" descr="Laptop clipart free clipart images image 4">
            <a:extLst>
              <a:ext uri="{FF2B5EF4-FFF2-40B4-BE49-F238E27FC236}">
                <a16:creationId xmlns:a16="http://schemas.microsoft.com/office/drawing/2014/main" id="{9134C77A-370A-4794-8D4B-4E80DB15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7910" y="3797391"/>
            <a:ext cx="3278171" cy="19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18B22F08-1656-4DEC-A555-0164E6E23E37}"/>
              </a:ext>
            </a:extLst>
          </p:cNvPr>
          <p:cNvSpPr/>
          <p:nvPr/>
        </p:nvSpPr>
        <p:spPr>
          <a:xfrm>
            <a:off x="5793965" y="1123932"/>
            <a:ext cx="2743200" cy="10450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Internet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D16E72-2142-4E1A-9F0A-9916A624A25C}"/>
              </a:ext>
            </a:extLst>
          </p:cNvPr>
          <p:cNvCxnSpPr>
            <a:cxnSpLocks/>
          </p:cNvCxnSpPr>
          <p:nvPr/>
        </p:nvCxnSpPr>
        <p:spPr>
          <a:xfrm flipV="1">
            <a:off x="3215936" y="3791903"/>
            <a:ext cx="928774" cy="84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8A0FF-E447-4B9D-82AB-56404C7CADA4}"/>
              </a:ext>
            </a:extLst>
          </p:cNvPr>
          <p:cNvCxnSpPr>
            <a:cxnSpLocks/>
          </p:cNvCxnSpPr>
          <p:nvPr/>
        </p:nvCxnSpPr>
        <p:spPr>
          <a:xfrm flipV="1">
            <a:off x="5503492" y="2164131"/>
            <a:ext cx="717846" cy="62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89FA24-507F-43E7-89A9-193C6559DCB1}"/>
              </a:ext>
            </a:extLst>
          </p:cNvPr>
          <p:cNvSpPr txBox="1"/>
          <p:nvPr/>
        </p:nvSpPr>
        <p:spPr>
          <a:xfrm>
            <a:off x="3680323" y="4214732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BA043-61B7-4327-BF17-694869EDC1B6}"/>
              </a:ext>
            </a:extLst>
          </p:cNvPr>
          <p:cNvSpPr txBox="1"/>
          <p:nvPr/>
        </p:nvSpPr>
        <p:spPr>
          <a:xfrm>
            <a:off x="3380319" y="2111648"/>
            <a:ext cx="2408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40.134.210.98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BA5EF-E376-4CD2-B542-EE61B2639087}"/>
              </a:ext>
            </a:extLst>
          </p:cNvPr>
          <p:cNvSpPr txBox="1"/>
          <p:nvPr/>
        </p:nvSpPr>
        <p:spPr>
          <a:xfrm>
            <a:off x="5105512" y="5206622"/>
            <a:ext cx="5431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Network Address Translation</a:t>
            </a:r>
          </a:p>
        </p:txBody>
      </p:sp>
      <p:pic>
        <p:nvPicPr>
          <p:cNvPr id="16" name="Picture 15" descr="Laptop clipart free clipart images image 4">
            <a:extLst>
              <a:ext uri="{FF2B5EF4-FFF2-40B4-BE49-F238E27FC236}">
                <a16:creationId xmlns:a16="http://schemas.microsoft.com/office/drawing/2014/main" id="{3B191058-A9F0-4C0B-A6E4-3D27B237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67" y="3337692"/>
            <a:ext cx="2809226" cy="166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C69B82-DBAE-474E-AA73-E84B34EB1BD7}"/>
              </a:ext>
            </a:extLst>
          </p:cNvPr>
          <p:cNvCxnSpPr/>
          <p:nvPr/>
        </p:nvCxnSpPr>
        <p:spPr>
          <a:xfrm flipH="1" flipV="1">
            <a:off x="5922236" y="3546505"/>
            <a:ext cx="3085031" cy="48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018253-3E4F-4AB2-A155-43D6797C9BAF}"/>
              </a:ext>
            </a:extLst>
          </p:cNvPr>
          <p:cNvSpPr txBox="1"/>
          <p:nvPr/>
        </p:nvSpPr>
        <p:spPr>
          <a:xfrm>
            <a:off x="7821031" y="3291494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192.168.0.6</a:t>
            </a:r>
          </a:p>
        </p:txBody>
      </p:sp>
    </p:spTree>
    <p:extLst>
      <p:ext uri="{BB962C8B-B14F-4D97-AF65-F5344CB8AC3E}">
        <p14:creationId xmlns:p14="http://schemas.microsoft.com/office/powerpoint/2010/main" val="2331125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Port Address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8FE62-098B-4D07-83B4-26E6395A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604" y="2899222"/>
            <a:ext cx="2035858" cy="1131032"/>
          </a:xfrm>
          <a:prstGeom prst="rect">
            <a:avLst/>
          </a:prstGeom>
        </p:spPr>
      </p:pic>
      <p:pic>
        <p:nvPicPr>
          <p:cNvPr id="5" name="Picture 4" descr="Laptop clipart free clipart images image 4">
            <a:extLst>
              <a:ext uri="{FF2B5EF4-FFF2-40B4-BE49-F238E27FC236}">
                <a16:creationId xmlns:a16="http://schemas.microsoft.com/office/drawing/2014/main" id="{9134C77A-370A-4794-8D4B-4E80DB15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7910" y="3797391"/>
            <a:ext cx="3278171" cy="19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18B22F08-1656-4DEC-A555-0164E6E23E37}"/>
              </a:ext>
            </a:extLst>
          </p:cNvPr>
          <p:cNvSpPr/>
          <p:nvPr/>
        </p:nvSpPr>
        <p:spPr>
          <a:xfrm>
            <a:off x="5793965" y="1123932"/>
            <a:ext cx="2743200" cy="10450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Internet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D16E72-2142-4E1A-9F0A-9916A624A25C}"/>
              </a:ext>
            </a:extLst>
          </p:cNvPr>
          <p:cNvCxnSpPr>
            <a:cxnSpLocks/>
          </p:cNvCxnSpPr>
          <p:nvPr/>
        </p:nvCxnSpPr>
        <p:spPr>
          <a:xfrm flipV="1">
            <a:off x="3215936" y="3791903"/>
            <a:ext cx="928774" cy="84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8A0FF-E447-4B9D-82AB-56404C7CADA4}"/>
              </a:ext>
            </a:extLst>
          </p:cNvPr>
          <p:cNvCxnSpPr>
            <a:cxnSpLocks/>
          </p:cNvCxnSpPr>
          <p:nvPr/>
        </p:nvCxnSpPr>
        <p:spPr>
          <a:xfrm flipV="1">
            <a:off x="5503492" y="2164131"/>
            <a:ext cx="717846" cy="62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89FA24-507F-43E7-89A9-193C6559DCB1}"/>
              </a:ext>
            </a:extLst>
          </p:cNvPr>
          <p:cNvSpPr txBox="1"/>
          <p:nvPr/>
        </p:nvSpPr>
        <p:spPr>
          <a:xfrm>
            <a:off x="3680323" y="4214732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192.168.0.5</a:t>
            </a:r>
          </a:p>
        </p:txBody>
      </p:sp>
      <p:pic>
        <p:nvPicPr>
          <p:cNvPr id="16" name="Picture 15" descr="Laptop clipart free clipart images image 4">
            <a:extLst>
              <a:ext uri="{FF2B5EF4-FFF2-40B4-BE49-F238E27FC236}">
                <a16:creationId xmlns:a16="http://schemas.microsoft.com/office/drawing/2014/main" id="{3B191058-A9F0-4C0B-A6E4-3D27B237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67" y="3337692"/>
            <a:ext cx="2809226" cy="166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C69B82-DBAE-474E-AA73-E84B34EB1BD7}"/>
              </a:ext>
            </a:extLst>
          </p:cNvPr>
          <p:cNvCxnSpPr/>
          <p:nvPr/>
        </p:nvCxnSpPr>
        <p:spPr>
          <a:xfrm flipH="1" flipV="1">
            <a:off x="5922236" y="3546505"/>
            <a:ext cx="3085031" cy="48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018253-3E4F-4AB2-A155-43D6797C9BAF}"/>
              </a:ext>
            </a:extLst>
          </p:cNvPr>
          <p:cNvSpPr txBox="1"/>
          <p:nvPr/>
        </p:nvSpPr>
        <p:spPr>
          <a:xfrm>
            <a:off x="7821031" y="3291494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52CBC-0D9D-4451-AFFC-E6013D52B133}"/>
              </a:ext>
            </a:extLst>
          </p:cNvPr>
          <p:cNvSpPr txBox="1"/>
          <p:nvPr/>
        </p:nvSpPr>
        <p:spPr>
          <a:xfrm>
            <a:off x="3380319" y="2111648"/>
            <a:ext cx="2408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40.134.210.98</a:t>
            </a:r>
          </a:p>
        </p:txBody>
      </p:sp>
    </p:spTree>
    <p:extLst>
      <p:ext uri="{BB962C8B-B14F-4D97-AF65-F5344CB8AC3E}">
        <p14:creationId xmlns:p14="http://schemas.microsoft.com/office/powerpoint/2010/main" val="2944534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Port Address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8FE62-098B-4D07-83B4-26E6395A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604" y="2899222"/>
            <a:ext cx="2035858" cy="1131032"/>
          </a:xfrm>
          <a:prstGeom prst="rect">
            <a:avLst/>
          </a:prstGeom>
        </p:spPr>
      </p:pic>
      <p:pic>
        <p:nvPicPr>
          <p:cNvPr id="5" name="Picture 4" descr="Laptop clipart free clipart images image 4">
            <a:extLst>
              <a:ext uri="{FF2B5EF4-FFF2-40B4-BE49-F238E27FC236}">
                <a16:creationId xmlns:a16="http://schemas.microsoft.com/office/drawing/2014/main" id="{9134C77A-370A-4794-8D4B-4E80DB15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7910" y="3797391"/>
            <a:ext cx="3278171" cy="19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18B22F08-1656-4DEC-A555-0164E6E23E37}"/>
              </a:ext>
            </a:extLst>
          </p:cNvPr>
          <p:cNvSpPr/>
          <p:nvPr/>
        </p:nvSpPr>
        <p:spPr>
          <a:xfrm>
            <a:off x="5793965" y="1123932"/>
            <a:ext cx="2743200" cy="10450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Internet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D16E72-2142-4E1A-9F0A-9916A624A25C}"/>
              </a:ext>
            </a:extLst>
          </p:cNvPr>
          <p:cNvCxnSpPr>
            <a:cxnSpLocks/>
          </p:cNvCxnSpPr>
          <p:nvPr/>
        </p:nvCxnSpPr>
        <p:spPr>
          <a:xfrm flipV="1">
            <a:off x="3215936" y="3791903"/>
            <a:ext cx="928774" cy="84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8A0FF-E447-4B9D-82AB-56404C7CADA4}"/>
              </a:ext>
            </a:extLst>
          </p:cNvPr>
          <p:cNvCxnSpPr>
            <a:cxnSpLocks/>
          </p:cNvCxnSpPr>
          <p:nvPr/>
        </p:nvCxnSpPr>
        <p:spPr>
          <a:xfrm flipV="1">
            <a:off x="5503492" y="2164131"/>
            <a:ext cx="717846" cy="62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89FA24-507F-43E7-89A9-193C6559DCB1}"/>
              </a:ext>
            </a:extLst>
          </p:cNvPr>
          <p:cNvSpPr txBox="1"/>
          <p:nvPr/>
        </p:nvSpPr>
        <p:spPr>
          <a:xfrm>
            <a:off x="3680323" y="4214732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BA043-61B7-4327-BF17-694869EDC1B6}"/>
              </a:ext>
            </a:extLst>
          </p:cNvPr>
          <p:cNvSpPr txBox="1"/>
          <p:nvPr/>
        </p:nvSpPr>
        <p:spPr>
          <a:xfrm>
            <a:off x="1221471" y="2262709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40.134.210.98 : 45123</a:t>
            </a:r>
          </a:p>
        </p:txBody>
      </p:sp>
      <p:pic>
        <p:nvPicPr>
          <p:cNvPr id="16" name="Picture 15" descr="Laptop clipart free clipart images image 4">
            <a:extLst>
              <a:ext uri="{FF2B5EF4-FFF2-40B4-BE49-F238E27FC236}">
                <a16:creationId xmlns:a16="http://schemas.microsoft.com/office/drawing/2014/main" id="{3B191058-A9F0-4C0B-A6E4-3D27B237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67" y="3337692"/>
            <a:ext cx="2809226" cy="166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C69B82-DBAE-474E-AA73-E84B34EB1BD7}"/>
              </a:ext>
            </a:extLst>
          </p:cNvPr>
          <p:cNvCxnSpPr/>
          <p:nvPr/>
        </p:nvCxnSpPr>
        <p:spPr>
          <a:xfrm flipH="1" flipV="1">
            <a:off x="5922236" y="3546505"/>
            <a:ext cx="3085031" cy="48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018253-3E4F-4AB2-A155-43D6797C9BAF}"/>
              </a:ext>
            </a:extLst>
          </p:cNvPr>
          <p:cNvSpPr txBox="1"/>
          <p:nvPr/>
        </p:nvSpPr>
        <p:spPr>
          <a:xfrm>
            <a:off x="7821031" y="3291494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EDC1D-371E-477B-8410-E9F139C0AB89}"/>
              </a:ext>
            </a:extLst>
          </p:cNvPr>
          <p:cNvSpPr txBox="1"/>
          <p:nvPr/>
        </p:nvSpPr>
        <p:spPr>
          <a:xfrm>
            <a:off x="5361931" y="5549402"/>
            <a:ext cx="210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Ports – 0 thru 65535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33CCA-7F17-427A-B965-94729B8651B9}"/>
              </a:ext>
            </a:extLst>
          </p:cNvPr>
          <p:cNvSpPr txBox="1"/>
          <p:nvPr/>
        </p:nvSpPr>
        <p:spPr>
          <a:xfrm>
            <a:off x="5361931" y="5918734"/>
            <a:ext cx="288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Reserved Ports – 0 thru 1023</a:t>
            </a:r>
          </a:p>
        </p:txBody>
      </p:sp>
    </p:spTree>
    <p:extLst>
      <p:ext uri="{BB962C8B-B14F-4D97-AF65-F5344CB8AC3E}">
        <p14:creationId xmlns:p14="http://schemas.microsoft.com/office/powerpoint/2010/main" val="4251457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Port Address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8FE62-098B-4D07-83B4-26E6395A7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604" y="2899222"/>
            <a:ext cx="2035858" cy="1131032"/>
          </a:xfrm>
          <a:prstGeom prst="rect">
            <a:avLst/>
          </a:prstGeom>
        </p:spPr>
      </p:pic>
      <p:pic>
        <p:nvPicPr>
          <p:cNvPr id="5" name="Picture 4" descr="Laptop clipart free clipart images image 4">
            <a:extLst>
              <a:ext uri="{FF2B5EF4-FFF2-40B4-BE49-F238E27FC236}">
                <a16:creationId xmlns:a16="http://schemas.microsoft.com/office/drawing/2014/main" id="{9134C77A-370A-4794-8D4B-4E80DB15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7910" y="3797391"/>
            <a:ext cx="3278171" cy="19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18B22F08-1656-4DEC-A555-0164E6E23E37}"/>
              </a:ext>
            </a:extLst>
          </p:cNvPr>
          <p:cNvSpPr/>
          <p:nvPr/>
        </p:nvSpPr>
        <p:spPr>
          <a:xfrm>
            <a:off x="5793965" y="1123932"/>
            <a:ext cx="2743200" cy="10450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Internet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D16E72-2142-4E1A-9F0A-9916A624A25C}"/>
              </a:ext>
            </a:extLst>
          </p:cNvPr>
          <p:cNvCxnSpPr>
            <a:cxnSpLocks/>
          </p:cNvCxnSpPr>
          <p:nvPr/>
        </p:nvCxnSpPr>
        <p:spPr>
          <a:xfrm flipV="1">
            <a:off x="3215936" y="3791903"/>
            <a:ext cx="928774" cy="84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88A0FF-E447-4B9D-82AB-56404C7CADA4}"/>
              </a:ext>
            </a:extLst>
          </p:cNvPr>
          <p:cNvCxnSpPr>
            <a:cxnSpLocks/>
          </p:cNvCxnSpPr>
          <p:nvPr/>
        </p:nvCxnSpPr>
        <p:spPr>
          <a:xfrm flipV="1">
            <a:off x="5503492" y="2164131"/>
            <a:ext cx="717846" cy="62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89FA24-507F-43E7-89A9-193C6559DCB1}"/>
              </a:ext>
            </a:extLst>
          </p:cNvPr>
          <p:cNvSpPr txBox="1"/>
          <p:nvPr/>
        </p:nvSpPr>
        <p:spPr>
          <a:xfrm>
            <a:off x="3680323" y="4214732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BA043-61B7-4327-BF17-694869EDC1B6}"/>
              </a:ext>
            </a:extLst>
          </p:cNvPr>
          <p:cNvSpPr txBox="1"/>
          <p:nvPr/>
        </p:nvSpPr>
        <p:spPr>
          <a:xfrm>
            <a:off x="1221471" y="2262709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40.134.210.98 : 45123</a:t>
            </a:r>
          </a:p>
        </p:txBody>
      </p:sp>
      <p:pic>
        <p:nvPicPr>
          <p:cNvPr id="16" name="Picture 15" descr="Laptop clipart free clipart images image 4">
            <a:extLst>
              <a:ext uri="{FF2B5EF4-FFF2-40B4-BE49-F238E27FC236}">
                <a16:creationId xmlns:a16="http://schemas.microsoft.com/office/drawing/2014/main" id="{3B191058-A9F0-4C0B-A6E4-3D27B237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67" y="3337692"/>
            <a:ext cx="2809226" cy="166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C69B82-DBAE-474E-AA73-E84B34EB1BD7}"/>
              </a:ext>
            </a:extLst>
          </p:cNvPr>
          <p:cNvCxnSpPr/>
          <p:nvPr/>
        </p:nvCxnSpPr>
        <p:spPr>
          <a:xfrm flipH="1" flipV="1">
            <a:off x="5922236" y="3546505"/>
            <a:ext cx="3085031" cy="48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018253-3E4F-4AB2-A155-43D6797C9BAF}"/>
              </a:ext>
            </a:extLst>
          </p:cNvPr>
          <p:cNvSpPr txBox="1"/>
          <p:nvPr/>
        </p:nvSpPr>
        <p:spPr>
          <a:xfrm>
            <a:off x="7821031" y="3291494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90DF92-31F1-4936-93CB-D44211EEE2E8}"/>
              </a:ext>
            </a:extLst>
          </p:cNvPr>
          <p:cNvSpPr txBox="1"/>
          <p:nvPr/>
        </p:nvSpPr>
        <p:spPr>
          <a:xfrm>
            <a:off x="7073916" y="2262709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40.134.210.98 : 45124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EDC1D-371E-477B-8410-E9F139C0AB89}"/>
              </a:ext>
            </a:extLst>
          </p:cNvPr>
          <p:cNvSpPr txBox="1"/>
          <p:nvPr/>
        </p:nvSpPr>
        <p:spPr>
          <a:xfrm>
            <a:off x="5361931" y="5549402"/>
            <a:ext cx="210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Ports – 0 thru 65535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33CCA-7F17-427A-B965-94729B8651B9}"/>
              </a:ext>
            </a:extLst>
          </p:cNvPr>
          <p:cNvSpPr txBox="1"/>
          <p:nvPr/>
        </p:nvSpPr>
        <p:spPr>
          <a:xfrm>
            <a:off x="5361931" y="5918734"/>
            <a:ext cx="288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Reserved Ports – 0 thru 1023</a:t>
            </a:r>
          </a:p>
        </p:txBody>
      </p:sp>
    </p:spTree>
    <p:extLst>
      <p:ext uri="{BB962C8B-B14F-4D97-AF65-F5344CB8AC3E}">
        <p14:creationId xmlns:p14="http://schemas.microsoft.com/office/powerpoint/2010/main" val="818216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Port Address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38F8C-88E6-425B-9532-AFA2D6E5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97" y="1376127"/>
            <a:ext cx="6824006" cy="508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0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Common Ports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4698EA3-794C-4595-AAA6-5913A9C80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586469"/>
              </p:ext>
            </p:extLst>
          </p:nvPr>
        </p:nvGraphicFramePr>
        <p:xfrm>
          <a:off x="2767600" y="2334603"/>
          <a:ext cx="8128000" cy="2966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612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597830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400221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479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2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 &amp;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09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606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SMTP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6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80 &amp; 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Web and SSL/TLS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 &amp; 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00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SQL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3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14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026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OSI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4DF6B-33A7-4393-A070-DB3747D5C261}"/>
              </a:ext>
            </a:extLst>
          </p:cNvPr>
          <p:cNvSpPr txBox="1"/>
          <p:nvPr/>
        </p:nvSpPr>
        <p:spPr>
          <a:xfrm>
            <a:off x="2960914" y="1201783"/>
            <a:ext cx="4884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Open System Interconnect Model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4698EA3-794C-4595-AAA6-5913A9C80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357579"/>
              </p:ext>
            </p:extLst>
          </p:nvPr>
        </p:nvGraphicFramePr>
        <p:xfrm>
          <a:off x="2767600" y="2334603"/>
          <a:ext cx="8128000" cy="3235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612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59783070"/>
                    </a:ext>
                  </a:extLst>
                </a:gridCol>
                <a:gridCol w="1461374">
                  <a:extLst>
                    <a:ext uri="{9D8B030D-6E8A-4147-A177-3AD203B41FA5}">
                      <a16:colId xmlns:a16="http://schemas.microsoft.com/office/drawing/2014/main" val="940022165"/>
                    </a:ext>
                  </a:extLst>
                </a:gridCol>
                <a:gridCol w="2602626">
                  <a:extLst>
                    <a:ext uri="{9D8B030D-6E8A-4147-A177-3AD203B41FA5}">
                      <a16:colId xmlns:a16="http://schemas.microsoft.com/office/drawing/2014/main" val="1324791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2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App Gateway, AWS ALB, Nginx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09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606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6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TCP vs UDP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Azure LB, AWS NLB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00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3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14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357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Why Does This Matter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6DF2C-4889-46F0-9FC4-3859ED629715}"/>
              </a:ext>
            </a:extLst>
          </p:cNvPr>
          <p:cNvSpPr txBox="1"/>
          <p:nvPr/>
        </p:nvSpPr>
        <p:spPr>
          <a:xfrm>
            <a:off x="4117830" y="2657856"/>
            <a:ext cx="3956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</p:spTree>
    <p:extLst>
      <p:ext uri="{BB962C8B-B14F-4D97-AF65-F5344CB8AC3E}">
        <p14:creationId xmlns:p14="http://schemas.microsoft.com/office/powerpoint/2010/main" val="349260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Home Network</a:t>
            </a:r>
          </a:p>
        </p:txBody>
      </p:sp>
      <p:pic>
        <p:nvPicPr>
          <p:cNvPr id="3" name="Picture 4" descr="Laptop clipart free clipart images image 4">
            <a:extLst>
              <a:ext uri="{FF2B5EF4-FFF2-40B4-BE49-F238E27FC236}">
                <a16:creationId xmlns:a16="http://schemas.microsoft.com/office/drawing/2014/main" id="{2064487F-5E48-4A78-A8A3-BBD455C76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20" y="3429000"/>
            <a:ext cx="4730219" cy="27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6120D4-72E7-49A9-A4C5-FE6B6669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415" y="1287710"/>
            <a:ext cx="2744161" cy="1524534"/>
          </a:xfrm>
          <a:prstGeom prst="rect">
            <a:avLst/>
          </a:prstGeom>
        </p:spPr>
      </p:pic>
      <p:pic>
        <p:nvPicPr>
          <p:cNvPr id="7" name="Picture 4" descr="Laptop clipart free clipart images image 4">
            <a:extLst>
              <a:ext uri="{FF2B5EF4-FFF2-40B4-BE49-F238E27FC236}">
                <a16:creationId xmlns:a16="http://schemas.microsoft.com/office/drawing/2014/main" id="{D4708DE5-FF08-463B-8EB7-22CAF28B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0211" y="3429000"/>
            <a:ext cx="4730219" cy="27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ptop clipart free clipart images image 4">
            <a:extLst>
              <a:ext uri="{FF2B5EF4-FFF2-40B4-BE49-F238E27FC236}">
                <a16:creationId xmlns:a16="http://schemas.microsoft.com/office/drawing/2014/main" id="{3F08C26C-B329-4FFC-8194-512FAE9D2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5201" y="3429000"/>
            <a:ext cx="4730219" cy="27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FED213-FE5D-403C-A820-225A10B4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49" y="1092346"/>
            <a:ext cx="2966578" cy="214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CE4076D-A67B-4FDB-89B4-25597F23F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163" y="1092346"/>
            <a:ext cx="2966578" cy="214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57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Why Does This Matter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0D01A-E560-4BDA-873F-6BD60EBC4B2F}"/>
              </a:ext>
            </a:extLst>
          </p:cNvPr>
          <p:cNvSpPr txBox="1"/>
          <p:nvPr/>
        </p:nvSpPr>
        <p:spPr>
          <a:xfrm>
            <a:off x="2267712" y="1837944"/>
            <a:ext cx="1475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EAA89-0C20-4A13-90DA-886B5D9FCEB7}"/>
              </a:ext>
            </a:extLst>
          </p:cNvPr>
          <p:cNvSpPr txBox="1"/>
          <p:nvPr/>
        </p:nvSpPr>
        <p:spPr>
          <a:xfrm>
            <a:off x="4002024" y="2648712"/>
            <a:ext cx="4205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Splitting Resource Needs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35DCA-4FA2-4452-AE43-587B289C54EB}"/>
              </a:ext>
            </a:extLst>
          </p:cNvPr>
          <p:cNvSpPr txBox="1"/>
          <p:nvPr/>
        </p:nvSpPr>
        <p:spPr>
          <a:xfrm>
            <a:off x="3075432" y="4062984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Shift Left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63708-716D-4347-BF54-BA19555F1AEF}"/>
              </a:ext>
            </a:extLst>
          </p:cNvPr>
          <p:cNvSpPr txBox="1"/>
          <p:nvPr/>
        </p:nvSpPr>
        <p:spPr>
          <a:xfrm>
            <a:off x="6867144" y="5120640"/>
            <a:ext cx="2656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Career Growth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6E06D-A43A-4E5F-AEBB-1FF4D2168C81}"/>
              </a:ext>
            </a:extLst>
          </p:cNvPr>
          <p:cNvSpPr txBox="1"/>
          <p:nvPr/>
        </p:nvSpPr>
        <p:spPr>
          <a:xfrm>
            <a:off x="6504432" y="3478209"/>
            <a:ext cx="4602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Understanding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61851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Left-Right 36">
            <a:extLst>
              <a:ext uri="{FF2B5EF4-FFF2-40B4-BE49-F238E27FC236}">
                <a16:creationId xmlns:a16="http://schemas.microsoft.com/office/drawing/2014/main" id="{8F848B34-CEB0-49B2-9719-3F4DB42CE77B}"/>
              </a:ext>
            </a:extLst>
          </p:cNvPr>
          <p:cNvSpPr/>
          <p:nvPr/>
        </p:nvSpPr>
        <p:spPr>
          <a:xfrm>
            <a:off x="5346196" y="4093566"/>
            <a:ext cx="798496" cy="2561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North-South East-West – Security Model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F8CA3C36-1B13-4C2D-853E-3A0A9E474BE5}"/>
              </a:ext>
            </a:extLst>
          </p:cNvPr>
          <p:cNvSpPr/>
          <p:nvPr/>
        </p:nvSpPr>
        <p:spPr>
          <a:xfrm>
            <a:off x="5793965" y="1123932"/>
            <a:ext cx="2743200" cy="10450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Internet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23E3C7-F712-4423-8F38-C26D48074D57}"/>
              </a:ext>
            </a:extLst>
          </p:cNvPr>
          <p:cNvCxnSpPr>
            <a:cxnSpLocks/>
          </p:cNvCxnSpPr>
          <p:nvPr/>
        </p:nvCxnSpPr>
        <p:spPr>
          <a:xfrm>
            <a:off x="2098766" y="2255520"/>
            <a:ext cx="8813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47D48F-2150-48D9-ADE2-C0C982182CB5}"/>
              </a:ext>
            </a:extLst>
          </p:cNvPr>
          <p:cNvCxnSpPr>
            <a:cxnSpLocks/>
          </p:cNvCxnSpPr>
          <p:nvPr/>
        </p:nvCxnSpPr>
        <p:spPr>
          <a:xfrm>
            <a:off x="2098766" y="3548743"/>
            <a:ext cx="8813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B240AB-3E11-4771-8651-1E90A9A7A2E4}"/>
              </a:ext>
            </a:extLst>
          </p:cNvPr>
          <p:cNvCxnSpPr>
            <a:cxnSpLocks/>
          </p:cNvCxnSpPr>
          <p:nvPr/>
        </p:nvCxnSpPr>
        <p:spPr>
          <a:xfrm>
            <a:off x="2098766" y="4841966"/>
            <a:ext cx="8813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11F013-49FD-4B03-940F-AB464E0463B2}"/>
              </a:ext>
            </a:extLst>
          </p:cNvPr>
          <p:cNvSpPr txBox="1"/>
          <p:nvPr/>
        </p:nvSpPr>
        <p:spPr>
          <a:xfrm>
            <a:off x="2220686" y="266482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DMZ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B04B0-CDF7-4A02-85A5-958B332A72D4}"/>
              </a:ext>
            </a:extLst>
          </p:cNvPr>
          <p:cNvSpPr txBox="1"/>
          <p:nvPr/>
        </p:nvSpPr>
        <p:spPr>
          <a:xfrm>
            <a:off x="2098766" y="4010689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 Server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1E3FEC-6FC1-4779-B813-F5F9DF478C63}"/>
              </a:ext>
            </a:extLst>
          </p:cNvPr>
          <p:cNvSpPr txBox="1"/>
          <p:nvPr/>
        </p:nvSpPr>
        <p:spPr>
          <a:xfrm>
            <a:off x="2299063" y="5320937"/>
            <a:ext cx="166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Database Layer</a:t>
            </a:r>
          </a:p>
        </p:txBody>
      </p:sp>
      <p:pic>
        <p:nvPicPr>
          <p:cNvPr id="17" name="Picture 16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150BB6E9-D943-4949-8B68-AD2E25667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73" y="2454103"/>
            <a:ext cx="915231" cy="915231"/>
          </a:xfrm>
          <a:prstGeom prst="rect">
            <a:avLst/>
          </a:prstGeom>
        </p:spPr>
      </p:pic>
      <p:pic>
        <p:nvPicPr>
          <p:cNvPr id="19" name="Picture 18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121F43AF-A42E-403D-AFC6-F4D1852B4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94" y="3737737"/>
            <a:ext cx="915231" cy="915231"/>
          </a:xfrm>
          <a:prstGeom prst="rect">
            <a:avLst/>
          </a:prstGeom>
        </p:spPr>
      </p:pic>
      <p:pic>
        <p:nvPicPr>
          <p:cNvPr id="20" name="Picture 19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4B0A3D6E-6CEA-4796-900B-B7C2CBF1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64" y="3737737"/>
            <a:ext cx="915231" cy="915231"/>
          </a:xfrm>
          <a:prstGeom prst="rect">
            <a:avLst/>
          </a:prstGeom>
        </p:spPr>
      </p:pic>
      <p:pic>
        <p:nvPicPr>
          <p:cNvPr id="21" name="Picture 20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3B7E131C-8187-4800-87C8-B63F92AF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34" y="3737737"/>
            <a:ext cx="915231" cy="915231"/>
          </a:xfrm>
          <a:prstGeom prst="rect">
            <a:avLst/>
          </a:prstGeom>
        </p:spPr>
      </p:pic>
      <p:pic>
        <p:nvPicPr>
          <p:cNvPr id="22" name="Picture 21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50DAD2A9-8DE4-4F20-8A13-3A5DDDF53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003" y="3737737"/>
            <a:ext cx="915231" cy="915231"/>
          </a:xfrm>
          <a:prstGeom prst="rect">
            <a:avLst/>
          </a:prstGeom>
        </p:spPr>
      </p:pic>
      <p:pic>
        <p:nvPicPr>
          <p:cNvPr id="23" name="Picture 22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37718AD4-8253-4786-B89F-3E95DE3F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549" y="2473291"/>
            <a:ext cx="915231" cy="915231"/>
          </a:xfrm>
          <a:prstGeom prst="rect">
            <a:avLst/>
          </a:prstGeom>
        </p:spPr>
      </p:pic>
      <p:pic>
        <p:nvPicPr>
          <p:cNvPr id="25" name="Picture 24" descr="A picture containing electronics, cellphone&#10;&#10;Description automatically generated">
            <a:extLst>
              <a:ext uri="{FF2B5EF4-FFF2-40B4-BE49-F238E27FC236}">
                <a16:creationId xmlns:a16="http://schemas.microsoft.com/office/drawing/2014/main" id="{7A2B801D-5BF6-4C41-BBE6-EEB77F4F7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772" y="5402018"/>
            <a:ext cx="874949" cy="874949"/>
          </a:xfrm>
          <a:prstGeom prst="rect">
            <a:avLst/>
          </a:prstGeom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715CB219-7887-450F-8E0B-E3455D2CE389}"/>
              </a:ext>
            </a:extLst>
          </p:cNvPr>
          <p:cNvSpPr/>
          <p:nvPr/>
        </p:nvSpPr>
        <p:spPr>
          <a:xfrm>
            <a:off x="6954933" y="4067294"/>
            <a:ext cx="693162" cy="2561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1F1EA5A1-8A18-4519-8676-500B8BE0622F}"/>
              </a:ext>
            </a:extLst>
          </p:cNvPr>
          <p:cNvSpPr/>
          <p:nvPr/>
        </p:nvSpPr>
        <p:spPr>
          <a:xfrm>
            <a:off x="6843899" y="2813657"/>
            <a:ext cx="915230" cy="2561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02148CBB-0C93-454B-8EA2-62CF8F7FA027}"/>
              </a:ext>
            </a:extLst>
          </p:cNvPr>
          <p:cNvSpPr/>
          <p:nvPr/>
        </p:nvSpPr>
        <p:spPr>
          <a:xfrm rot="5400000">
            <a:off x="6955105" y="3486000"/>
            <a:ext cx="693162" cy="2561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EE1DACE8-A6D5-4E91-B753-02A273E4D71A}"/>
              </a:ext>
            </a:extLst>
          </p:cNvPr>
          <p:cNvSpPr/>
          <p:nvPr/>
        </p:nvSpPr>
        <p:spPr>
          <a:xfrm rot="5400000">
            <a:off x="6979593" y="4851430"/>
            <a:ext cx="693162" cy="2561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2C87E62C-5736-429B-B063-0A893FD7EF61}"/>
              </a:ext>
            </a:extLst>
          </p:cNvPr>
          <p:cNvSpPr/>
          <p:nvPr/>
        </p:nvSpPr>
        <p:spPr>
          <a:xfrm>
            <a:off x="8477845" y="4110592"/>
            <a:ext cx="798496" cy="2561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1E069F37-389C-473C-9E21-607C4D0BB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879" y="4010688"/>
            <a:ext cx="421872" cy="421872"/>
          </a:xfrm>
          <a:prstGeom prst="rect">
            <a:avLst/>
          </a:prstGeom>
        </p:spPr>
      </p:pic>
      <p:pic>
        <p:nvPicPr>
          <p:cNvPr id="34" name="Picture 33" descr="Shape&#10;&#10;Description automatically generated">
            <a:extLst>
              <a:ext uri="{FF2B5EF4-FFF2-40B4-BE49-F238E27FC236}">
                <a16:creationId xmlns:a16="http://schemas.microsoft.com/office/drawing/2014/main" id="{A69B3A24-AB45-4077-B66E-B13370589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18" y="4027714"/>
            <a:ext cx="421872" cy="421872"/>
          </a:xfrm>
          <a:prstGeom prst="rect">
            <a:avLst/>
          </a:prstGeom>
        </p:spPr>
      </p:pic>
      <p:pic>
        <p:nvPicPr>
          <p:cNvPr id="36" name="Picture 35" descr="Shape&#10;&#10;Description automatically generated">
            <a:extLst>
              <a:ext uri="{FF2B5EF4-FFF2-40B4-BE49-F238E27FC236}">
                <a16:creationId xmlns:a16="http://schemas.microsoft.com/office/drawing/2014/main" id="{7076D087-BC32-4976-A42F-F945D2B1D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417" y="2740291"/>
            <a:ext cx="421872" cy="42187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244D519-3F7B-4C84-A5E8-30155F4A9629}"/>
              </a:ext>
            </a:extLst>
          </p:cNvPr>
          <p:cNvSpPr txBox="1"/>
          <p:nvPr/>
        </p:nvSpPr>
        <p:spPr>
          <a:xfrm>
            <a:off x="8900160" y="2454103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VM/ EC2 / Container</a:t>
            </a:r>
          </a:p>
        </p:txBody>
      </p:sp>
    </p:spTree>
    <p:extLst>
      <p:ext uri="{BB962C8B-B14F-4D97-AF65-F5344CB8AC3E}">
        <p14:creationId xmlns:p14="http://schemas.microsoft.com/office/powerpoint/2010/main" val="686515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Azure -- VNet </a:t>
            </a:r>
            <a:r>
              <a:rPr lang="en-US" sz="320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r>
              <a:rPr lang="en-US" sz="3200">
                <a:solidFill>
                  <a:srgbClr val="FFFF00"/>
                </a:solidFill>
              </a:rPr>
              <a:t>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3618373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Azure -- VNet </a:t>
            </a:r>
            <a:r>
              <a:rPr lang="en-US" sz="320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r>
              <a:rPr lang="en-US" sz="3200">
                <a:solidFill>
                  <a:srgbClr val="FFFF00"/>
                </a:solidFill>
              </a:rPr>
              <a:t> Virtual Network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ABE0C8-6C1A-43E9-BC4B-DAB1DE4CE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578883"/>
              </p:ext>
            </p:extLst>
          </p:nvPr>
        </p:nvGraphicFramePr>
        <p:xfrm>
          <a:off x="290285" y="1085426"/>
          <a:ext cx="986971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67428">
                  <a:extLst>
                    <a:ext uri="{9D8B030D-6E8A-4147-A177-3AD203B41FA5}">
                      <a16:colId xmlns:a16="http://schemas.microsoft.com/office/drawing/2014/main" val="3008560119"/>
                    </a:ext>
                  </a:extLst>
                </a:gridCol>
                <a:gridCol w="2467428">
                  <a:extLst>
                    <a:ext uri="{9D8B030D-6E8A-4147-A177-3AD203B41FA5}">
                      <a16:colId xmlns:a16="http://schemas.microsoft.com/office/drawing/2014/main" val="2351359374"/>
                    </a:ext>
                  </a:extLst>
                </a:gridCol>
                <a:gridCol w="2467428">
                  <a:extLst>
                    <a:ext uri="{9D8B030D-6E8A-4147-A177-3AD203B41FA5}">
                      <a16:colId xmlns:a16="http://schemas.microsoft.com/office/drawing/2014/main" val="1640527863"/>
                    </a:ext>
                  </a:extLst>
                </a:gridCol>
                <a:gridCol w="2467428">
                  <a:extLst>
                    <a:ext uri="{9D8B030D-6E8A-4147-A177-3AD203B41FA5}">
                      <a16:colId xmlns:a16="http://schemas.microsoft.com/office/drawing/2014/main" val="1426864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Route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19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192.168.0.0/24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51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192.168.1.0/24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Private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39258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E4F4AC-BB51-40B6-ABED-5443ADC6B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465520"/>
              </p:ext>
            </p:extLst>
          </p:nvPr>
        </p:nvGraphicFramePr>
        <p:xfrm>
          <a:off x="2032000" y="2592009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350343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54562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00116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Route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36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29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192.168.0.0/24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26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Forward traffic to Firewall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83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8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192.168.1.0/24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942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2AD383B-7C09-4C19-828B-8BC3FB5892EB}"/>
              </a:ext>
            </a:extLst>
          </p:cNvPr>
          <p:cNvSpPr txBox="1"/>
          <p:nvPr/>
        </p:nvSpPr>
        <p:spPr>
          <a:xfrm>
            <a:off x="2523744" y="5650992"/>
            <a:ext cx="8409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*Traffic allowed between subnets when there is no route table</a:t>
            </a:r>
          </a:p>
          <a:p>
            <a:r>
              <a:rPr lang="en-US" dirty="0"/>
              <a:t>** https://docs.microsoft.com/en-us/azure/virtual-network/virtual-networks-udr-overview</a:t>
            </a:r>
          </a:p>
        </p:txBody>
      </p:sp>
    </p:spTree>
    <p:extLst>
      <p:ext uri="{BB962C8B-B14F-4D97-AF65-F5344CB8AC3E}">
        <p14:creationId xmlns:p14="http://schemas.microsoft.com/office/powerpoint/2010/main" val="3535309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AWS – VPC </a:t>
            </a:r>
            <a:r>
              <a:rPr lang="en-US" sz="320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r>
              <a:rPr lang="en-US" sz="3200">
                <a:solidFill>
                  <a:srgbClr val="FFFF00"/>
                </a:solidFill>
              </a:rPr>
              <a:t> Virtual Private Cloud</a:t>
            </a:r>
          </a:p>
        </p:txBody>
      </p:sp>
    </p:spTree>
    <p:extLst>
      <p:ext uri="{BB962C8B-B14F-4D97-AF65-F5344CB8AC3E}">
        <p14:creationId xmlns:p14="http://schemas.microsoft.com/office/powerpoint/2010/main" val="1637496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AWS – VPC </a:t>
            </a:r>
            <a:r>
              <a:rPr lang="en-US" sz="320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r>
              <a:rPr lang="en-US" sz="3200">
                <a:solidFill>
                  <a:srgbClr val="FFFF00"/>
                </a:solidFill>
              </a:rPr>
              <a:t> Virtual Private Cloud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1CD81-28EE-4C86-A0B4-267A87914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584911"/>
              </p:ext>
            </p:extLst>
          </p:nvPr>
        </p:nvGraphicFramePr>
        <p:xfrm>
          <a:off x="290285" y="1085426"/>
          <a:ext cx="986971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67428">
                  <a:extLst>
                    <a:ext uri="{9D8B030D-6E8A-4147-A177-3AD203B41FA5}">
                      <a16:colId xmlns:a16="http://schemas.microsoft.com/office/drawing/2014/main" val="3008560119"/>
                    </a:ext>
                  </a:extLst>
                </a:gridCol>
                <a:gridCol w="2467428">
                  <a:extLst>
                    <a:ext uri="{9D8B030D-6E8A-4147-A177-3AD203B41FA5}">
                      <a16:colId xmlns:a16="http://schemas.microsoft.com/office/drawing/2014/main" val="2351359374"/>
                    </a:ext>
                  </a:extLst>
                </a:gridCol>
                <a:gridCol w="2467428">
                  <a:extLst>
                    <a:ext uri="{9D8B030D-6E8A-4147-A177-3AD203B41FA5}">
                      <a16:colId xmlns:a16="http://schemas.microsoft.com/office/drawing/2014/main" val="1640527863"/>
                    </a:ext>
                  </a:extLst>
                </a:gridCol>
                <a:gridCol w="2467428">
                  <a:extLst>
                    <a:ext uri="{9D8B030D-6E8A-4147-A177-3AD203B41FA5}">
                      <a16:colId xmlns:a16="http://schemas.microsoft.com/office/drawing/2014/main" val="1426864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Route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19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192.168.0.0/24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51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192.168.1.0/24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Private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39258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643449-DA33-43F1-91DA-F0091D4AD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190297"/>
              </p:ext>
            </p:extLst>
          </p:nvPr>
        </p:nvGraphicFramePr>
        <p:xfrm>
          <a:off x="2032000" y="2592009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350343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54562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00116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Route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36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29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192.168.0.0/24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26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IGW (Internet Gateway)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83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8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192.168.1.0/24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94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061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Route Tables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15A3B-7BDA-41F4-9684-617A023D3773}"/>
              </a:ext>
            </a:extLst>
          </p:cNvPr>
          <p:cNvSpPr txBox="1"/>
          <p:nvPr/>
        </p:nvSpPr>
        <p:spPr>
          <a:xfrm>
            <a:off x="2526112" y="1304109"/>
            <a:ext cx="7139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is the purpose of a route table?</a:t>
            </a:r>
          </a:p>
          <a:p>
            <a:r>
              <a:rPr lang="en-US" sz="3600" dirty="0"/>
              <a:t>What is routing? Next hop?</a:t>
            </a:r>
          </a:p>
        </p:txBody>
      </p:sp>
    </p:spTree>
    <p:extLst>
      <p:ext uri="{BB962C8B-B14F-4D97-AF65-F5344CB8AC3E}">
        <p14:creationId xmlns:p14="http://schemas.microsoft.com/office/powerpoint/2010/main" val="1223517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Route Tables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15A3B-7BDA-41F4-9684-617A023D3773}"/>
              </a:ext>
            </a:extLst>
          </p:cNvPr>
          <p:cNvSpPr txBox="1"/>
          <p:nvPr/>
        </p:nvSpPr>
        <p:spPr>
          <a:xfrm>
            <a:off x="2526112" y="1304109"/>
            <a:ext cx="7139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is the purpose of a route table?</a:t>
            </a:r>
          </a:p>
          <a:p>
            <a:r>
              <a:rPr lang="en-US" sz="3600" dirty="0"/>
              <a:t>What is routing? Next hop?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0C2CD-3C24-4AC9-86B4-1FA13188AA9A}"/>
              </a:ext>
            </a:extLst>
          </p:cNvPr>
          <p:cNvSpPr txBox="1"/>
          <p:nvPr/>
        </p:nvSpPr>
        <p:spPr>
          <a:xfrm>
            <a:off x="3502152" y="3118104"/>
            <a:ext cx="432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 traffic from detail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60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Load Balancers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FB6324-83F9-4BED-B11B-5FC3307BD369}"/>
              </a:ext>
            </a:extLst>
          </p:cNvPr>
          <p:cNvGrpSpPr/>
          <p:nvPr/>
        </p:nvGrpSpPr>
        <p:grpSpPr>
          <a:xfrm>
            <a:off x="4685212" y="1963782"/>
            <a:ext cx="2534194" cy="1602378"/>
            <a:chOff x="4685212" y="1963782"/>
            <a:chExt cx="2534194" cy="1602378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593FA511-929F-4E4D-9672-E19DF86DBB7C}"/>
                </a:ext>
              </a:extLst>
            </p:cNvPr>
            <p:cNvSpPr/>
            <p:nvPr/>
          </p:nvSpPr>
          <p:spPr>
            <a:xfrm rot="16200000">
              <a:off x="5120641" y="2238102"/>
              <a:ext cx="1602378" cy="105373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5C5FE6C-4A29-4E79-B819-5E4D52A5D99D}"/>
                </a:ext>
              </a:extLst>
            </p:cNvPr>
            <p:cNvCxnSpPr>
              <a:stCxn id="5" idx="0"/>
            </p:cNvCxnSpPr>
            <p:nvPr/>
          </p:nvCxnSpPr>
          <p:spPr>
            <a:xfrm flipH="1" flipV="1">
              <a:off x="4685212" y="2764970"/>
              <a:ext cx="70975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9AA487B-3834-43CF-8EA4-834884636FED}"/>
                </a:ext>
              </a:extLst>
            </p:cNvPr>
            <p:cNvCxnSpPr/>
            <p:nvPr/>
          </p:nvCxnSpPr>
          <p:spPr>
            <a:xfrm>
              <a:off x="6448699" y="2307771"/>
              <a:ext cx="7707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1164966-ECB3-4B6E-B5D1-67B0E93F4C43}"/>
                </a:ext>
              </a:extLst>
            </p:cNvPr>
            <p:cNvCxnSpPr/>
            <p:nvPr/>
          </p:nvCxnSpPr>
          <p:spPr>
            <a:xfrm>
              <a:off x="6448698" y="2764970"/>
              <a:ext cx="7707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8B59A6-0975-464F-8042-3A49E7CA68DD}"/>
                </a:ext>
              </a:extLst>
            </p:cNvPr>
            <p:cNvCxnSpPr/>
            <p:nvPr/>
          </p:nvCxnSpPr>
          <p:spPr>
            <a:xfrm>
              <a:off x="6448697" y="3222169"/>
              <a:ext cx="7707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8BFD28B5-1968-4ED3-931B-5EE890A8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11" y="1216606"/>
            <a:ext cx="915231" cy="915231"/>
          </a:xfrm>
          <a:prstGeom prst="rect">
            <a:avLst/>
          </a:prstGeom>
        </p:spPr>
      </p:pic>
      <p:pic>
        <p:nvPicPr>
          <p:cNvPr id="17" name="Picture 16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7FF8A83F-19AC-4E21-80AB-3EDCD0C3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10" y="2233748"/>
            <a:ext cx="915231" cy="915231"/>
          </a:xfrm>
          <a:prstGeom prst="rect">
            <a:avLst/>
          </a:prstGeom>
        </p:spPr>
      </p:pic>
      <p:pic>
        <p:nvPicPr>
          <p:cNvPr id="18" name="Picture 17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91E5FEF8-6810-4BF9-B596-F7060F52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09" y="3250890"/>
            <a:ext cx="915231" cy="9152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BFF7F0-A504-4E2E-841C-B53013B042E9}"/>
              </a:ext>
            </a:extLst>
          </p:cNvPr>
          <p:cNvCxnSpPr>
            <a:endCxn id="16" idx="1"/>
          </p:cNvCxnSpPr>
          <p:nvPr/>
        </p:nvCxnSpPr>
        <p:spPr>
          <a:xfrm flipV="1">
            <a:off x="7219404" y="1674222"/>
            <a:ext cx="1117807" cy="63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7FC37D-2D7A-4022-8760-22077A129055}"/>
              </a:ext>
            </a:extLst>
          </p:cNvPr>
          <p:cNvCxnSpPr>
            <a:endCxn id="18" idx="1"/>
          </p:cNvCxnSpPr>
          <p:nvPr/>
        </p:nvCxnSpPr>
        <p:spPr>
          <a:xfrm>
            <a:off x="7219404" y="3222169"/>
            <a:ext cx="1117805" cy="4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4A99CF-215B-4D05-84D6-35184622B4BF}"/>
              </a:ext>
            </a:extLst>
          </p:cNvPr>
          <p:cNvCxnSpPr>
            <a:endCxn id="17" idx="1"/>
          </p:cNvCxnSpPr>
          <p:nvPr/>
        </p:nvCxnSpPr>
        <p:spPr>
          <a:xfrm flipV="1">
            <a:off x="7219404" y="2691364"/>
            <a:ext cx="1117806" cy="7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CE6083-6A50-4AE9-90A6-CAAABFB2CB47}"/>
              </a:ext>
            </a:extLst>
          </p:cNvPr>
          <p:cNvSpPr txBox="1"/>
          <p:nvPr/>
        </p:nvSpPr>
        <p:spPr>
          <a:xfrm>
            <a:off x="9455014" y="2368197"/>
            <a:ext cx="1941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Application</a:t>
            </a:r>
          </a:p>
          <a:p>
            <a:r>
              <a:rPr lang="en-US"/>
              <a:t>Instances not</a:t>
            </a:r>
          </a:p>
          <a:p>
            <a:r>
              <a:rPr lang="en-US"/>
              <a:t>Necessarily servers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FE3144-D8AB-4BB6-B1EA-4B8A4B3DAA09}"/>
              </a:ext>
            </a:extLst>
          </p:cNvPr>
          <p:cNvSpPr txBox="1"/>
          <p:nvPr/>
        </p:nvSpPr>
        <p:spPr>
          <a:xfrm>
            <a:off x="2429691" y="4467016"/>
            <a:ext cx="610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load balancing needs do we have?</a:t>
            </a:r>
          </a:p>
        </p:txBody>
      </p:sp>
    </p:spTree>
    <p:extLst>
      <p:ext uri="{BB962C8B-B14F-4D97-AF65-F5344CB8AC3E}">
        <p14:creationId xmlns:p14="http://schemas.microsoft.com/office/powerpoint/2010/main" val="3392993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Load Balancers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FB6324-83F9-4BED-B11B-5FC3307BD369}"/>
              </a:ext>
            </a:extLst>
          </p:cNvPr>
          <p:cNvGrpSpPr/>
          <p:nvPr/>
        </p:nvGrpSpPr>
        <p:grpSpPr>
          <a:xfrm>
            <a:off x="4685212" y="1963782"/>
            <a:ext cx="2534194" cy="1602378"/>
            <a:chOff x="4685212" y="1963782"/>
            <a:chExt cx="2534194" cy="1602378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593FA511-929F-4E4D-9672-E19DF86DBB7C}"/>
                </a:ext>
              </a:extLst>
            </p:cNvPr>
            <p:cNvSpPr/>
            <p:nvPr/>
          </p:nvSpPr>
          <p:spPr>
            <a:xfrm rot="16200000">
              <a:off x="5120641" y="2238102"/>
              <a:ext cx="1602378" cy="105373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5C5FE6C-4A29-4E79-B819-5E4D52A5D99D}"/>
                </a:ext>
              </a:extLst>
            </p:cNvPr>
            <p:cNvCxnSpPr>
              <a:stCxn id="5" idx="0"/>
            </p:cNvCxnSpPr>
            <p:nvPr/>
          </p:nvCxnSpPr>
          <p:spPr>
            <a:xfrm flipH="1" flipV="1">
              <a:off x="4685212" y="2764970"/>
              <a:ext cx="70975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9AA487B-3834-43CF-8EA4-834884636FED}"/>
                </a:ext>
              </a:extLst>
            </p:cNvPr>
            <p:cNvCxnSpPr/>
            <p:nvPr/>
          </p:nvCxnSpPr>
          <p:spPr>
            <a:xfrm>
              <a:off x="6448699" y="2307771"/>
              <a:ext cx="7707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1164966-ECB3-4B6E-B5D1-67B0E93F4C43}"/>
                </a:ext>
              </a:extLst>
            </p:cNvPr>
            <p:cNvCxnSpPr/>
            <p:nvPr/>
          </p:nvCxnSpPr>
          <p:spPr>
            <a:xfrm>
              <a:off x="6448698" y="2764970"/>
              <a:ext cx="7707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8B59A6-0975-464F-8042-3A49E7CA68DD}"/>
                </a:ext>
              </a:extLst>
            </p:cNvPr>
            <p:cNvCxnSpPr/>
            <p:nvPr/>
          </p:nvCxnSpPr>
          <p:spPr>
            <a:xfrm>
              <a:off x="6448697" y="3222169"/>
              <a:ext cx="7707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8BFD28B5-1968-4ED3-931B-5EE890A8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11" y="1216606"/>
            <a:ext cx="915231" cy="915231"/>
          </a:xfrm>
          <a:prstGeom prst="rect">
            <a:avLst/>
          </a:prstGeom>
        </p:spPr>
      </p:pic>
      <p:pic>
        <p:nvPicPr>
          <p:cNvPr id="17" name="Picture 16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7FF8A83F-19AC-4E21-80AB-3EDCD0C3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10" y="2233748"/>
            <a:ext cx="915231" cy="915231"/>
          </a:xfrm>
          <a:prstGeom prst="rect">
            <a:avLst/>
          </a:prstGeom>
        </p:spPr>
      </p:pic>
      <p:pic>
        <p:nvPicPr>
          <p:cNvPr id="18" name="Picture 17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91E5FEF8-6810-4BF9-B596-F7060F52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09" y="3250890"/>
            <a:ext cx="915231" cy="9152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BFF7F0-A504-4E2E-841C-B53013B042E9}"/>
              </a:ext>
            </a:extLst>
          </p:cNvPr>
          <p:cNvCxnSpPr>
            <a:endCxn id="16" idx="1"/>
          </p:cNvCxnSpPr>
          <p:nvPr/>
        </p:nvCxnSpPr>
        <p:spPr>
          <a:xfrm flipV="1">
            <a:off x="7219404" y="1674222"/>
            <a:ext cx="1117807" cy="63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7FC37D-2D7A-4022-8760-22077A129055}"/>
              </a:ext>
            </a:extLst>
          </p:cNvPr>
          <p:cNvCxnSpPr>
            <a:endCxn id="18" idx="1"/>
          </p:cNvCxnSpPr>
          <p:nvPr/>
        </p:nvCxnSpPr>
        <p:spPr>
          <a:xfrm>
            <a:off x="7219404" y="3222169"/>
            <a:ext cx="1117805" cy="4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4A99CF-215B-4D05-84D6-35184622B4BF}"/>
              </a:ext>
            </a:extLst>
          </p:cNvPr>
          <p:cNvCxnSpPr>
            <a:endCxn id="17" idx="1"/>
          </p:cNvCxnSpPr>
          <p:nvPr/>
        </p:nvCxnSpPr>
        <p:spPr>
          <a:xfrm flipV="1">
            <a:off x="7219404" y="2691364"/>
            <a:ext cx="1117806" cy="7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CE6083-6A50-4AE9-90A6-CAAABFB2CB47}"/>
              </a:ext>
            </a:extLst>
          </p:cNvPr>
          <p:cNvSpPr txBox="1"/>
          <p:nvPr/>
        </p:nvSpPr>
        <p:spPr>
          <a:xfrm>
            <a:off x="9455014" y="2368197"/>
            <a:ext cx="1941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Application</a:t>
            </a:r>
          </a:p>
          <a:p>
            <a:r>
              <a:rPr lang="en-US"/>
              <a:t>Instances not</a:t>
            </a:r>
          </a:p>
          <a:p>
            <a:r>
              <a:rPr lang="en-US"/>
              <a:t>Necessarily servers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60B34D-7E30-43EA-91E2-A14624F73F9E}"/>
              </a:ext>
            </a:extLst>
          </p:cNvPr>
          <p:cNvSpPr txBox="1"/>
          <p:nvPr/>
        </p:nvSpPr>
        <p:spPr>
          <a:xfrm>
            <a:off x="2429691" y="4467016"/>
            <a:ext cx="91028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load balancing needs do we have?</a:t>
            </a:r>
          </a:p>
          <a:p>
            <a:r>
              <a:rPr lang="en-US" sz="2800" dirty="0"/>
              <a:t>Layer 4 ?  Azure Load Balancer; AWS Network Load Balancer</a:t>
            </a:r>
          </a:p>
        </p:txBody>
      </p:sp>
    </p:spTree>
    <p:extLst>
      <p:ext uri="{BB962C8B-B14F-4D97-AF65-F5344CB8AC3E}">
        <p14:creationId xmlns:p14="http://schemas.microsoft.com/office/powerpoint/2010/main" val="211880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Home Network</a:t>
            </a:r>
          </a:p>
        </p:txBody>
      </p:sp>
      <p:pic>
        <p:nvPicPr>
          <p:cNvPr id="3" name="Picture 4" descr="Laptop clipart free clipart images image 4">
            <a:extLst>
              <a:ext uri="{FF2B5EF4-FFF2-40B4-BE49-F238E27FC236}">
                <a16:creationId xmlns:a16="http://schemas.microsoft.com/office/drawing/2014/main" id="{2064487F-5E48-4A78-A8A3-BBD455C76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20" y="3429000"/>
            <a:ext cx="4730219" cy="27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6120D4-72E7-49A9-A4C5-FE6B6669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415" y="1287710"/>
            <a:ext cx="2744161" cy="1524534"/>
          </a:xfrm>
          <a:prstGeom prst="rect">
            <a:avLst/>
          </a:prstGeom>
        </p:spPr>
      </p:pic>
      <p:pic>
        <p:nvPicPr>
          <p:cNvPr id="7" name="Picture 4" descr="Laptop clipart free clipart images image 4">
            <a:extLst>
              <a:ext uri="{FF2B5EF4-FFF2-40B4-BE49-F238E27FC236}">
                <a16:creationId xmlns:a16="http://schemas.microsoft.com/office/drawing/2014/main" id="{D4708DE5-FF08-463B-8EB7-22CAF28B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0211" y="3429000"/>
            <a:ext cx="4730219" cy="27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ptop clipart free clipart images image 4">
            <a:extLst>
              <a:ext uri="{FF2B5EF4-FFF2-40B4-BE49-F238E27FC236}">
                <a16:creationId xmlns:a16="http://schemas.microsoft.com/office/drawing/2014/main" id="{3F08C26C-B329-4FFC-8194-512FAE9D2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5201" y="3429000"/>
            <a:ext cx="4730219" cy="27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FED213-FE5D-403C-A820-225A10B4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49" y="1092346"/>
            <a:ext cx="2966578" cy="214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CE4076D-A67B-4FDB-89B4-25597F23F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163" y="1092346"/>
            <a:ext cx="2966578" cy="214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6797048-AB2E-4C1E-8987-09AFD86C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95" y="2005178"/>
            <a:ext cx="2456916" cy="245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S5 Logo by Leo on Dribbble">
            <a:extLst>
              <a:ext uri="{FF2B5EF4-FFF2-40B4-BE49-F238E27FC236}">
                <a16:creationId xmlns:a16="http://schemas.microsoft.com/office/drawing/2014/main" id="{EA354CB5-2F1F-4634-9E9A-8E8265DA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338" y="2154729"/>
            <a:ext cx="2877084" cy="215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962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Load Balancers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FB6324-83F9-4BED-B11B-5FC3307BD369}"/>
              </a:ext>
            </a:extLst>
          </p:cNvPr>
          <p:cNvGrpSpPr/>
          <p:nvPr/>
        </p:nvGrpSpPr>
        <p:grpSpPr>
          <a:xfrm>
            <a:off x="4685212" y="1963782"/>
            <a:ext cx="2534194" cy="1602378"/>
            <a:chOff x="4685212" y="1963782"/>
            <a:chExt cx="2534194" cy="1602378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593FA511-929F-4E4D-9672-E19DF86DBB7C}"/>
                </a:ext>
              </a:extLst>
            </p:cNvPr>
            <p:cNvSpPr/>
            <p:nvPr/>
          </p:nvSpPr>
          <p:spPr>
            <a:xfrm rot="16200000">
              <a:off x="5120641" y="2238102"/>
              <a:ext cx="1602378" cy="105373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5C5FE6C-4A29-4E79-B819-5E4D52A5D99D}"/>
                </a:ext>
              </a:extLst>
            </p:cNvPr>
            <p:cNvCxnSpPr>
              <a:stCxn id="5" idx="0"/>
            </p:cNvCxnSpPr>
            <p:nvPr/>
          </p:nvCxnSpPr>
          <p:spPr>
            <a:xfrm flipH="1" flipV="1">
              <a:off x="4685212" y="2764970"/>
              <a:ext cx="70975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9AA487B-3834-43CF-8EA4-834884636FED}"/>
                </a:ext>
              </a:extLst>
            </p:cNvPr>
            <p:cNvCxnSpPr/>
            <p:nvPr/>
          </p:nvCxnSpPr>
          <p:spPr>
            <a:xfrm>
              <a:off x="6448699" y="2307771"/>
              <a:ext cx="7707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1164966-ECB3-4B6E-B5D1-67B0E93F4C43}"/>
                </a:ext>
              </a:extLst>
            </p:cNvPr>
            <p:cNvCxnSpPr/>
            <p:nvPr/>
          </p:nvCxnSpPr>
          <p:spPr>
            <a:xfrm>
              <a:off x="6448698" y="2764970"/>
              <a:ext cx="7707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8B59A6-0975-464F-8042-3A49E7CA68DD}"/>
                </a:ext>
              </a:extLst>
            </p:cNvPr>
            <p:cNvCxnSpPr/>
            <p:nvPr/>
          </p:nvCxnSpPr>
          <p:spPr>
            <a:xfrm>
              <a:off x="6448697" y="3222169"/>
              <a:ext cx="77070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8BFD28B5-1968-4ED3-931B-5EE890A8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11" y="1216606"/>
            <a:ext cx="915231" cy="915231"/>
          </a:xfrm>
          <a:prstGeom prst="rect">
            <a:avLst/>
          </a:prstGeom>
        </p:spPr>
      </p:pic>
      <p:pic>
        <p:nvPicPr>
          <p:cNvPr id="17" name="Picture 16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7FF8A83F-19AC-4E21-80AB-3EDCD0C3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10" y="2233748"/>
            <a:ext cx="915231" cy="915231"/>
          </a:xfrm>
          <a:prstGeom prst="rect">
            <a:avLst/>
          </a:prstGeom>
        </p:spPr>
      </p:pic>
      <p:pic>
        <p:nvPicPr>
          <p:cNvPr id="18" name="Picture 17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91E5FEF8-6810-4BF9-B596-F7060F52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09" y="3250890"/>
            <a:ext cx="915231" cy="9152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BFF7F0-A504-4E2E-841C-B53013B042E9}"/>
              </a:ext>
            </a:extLst>
          </p:cNvPr>
          <p:cNvCxnSpPr>
            <a:endCxn id="16" idx="1"/>
          </p:cNvCxnSpPr>
          <p:nvPr/>
        </p:nvCxnSpPr>
        <p:spPr>
          <a:xfrm flipV="1">
            <a:off x="7219404" y="1674222"/>
            <a:ext cx="1117807" cy="63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7FC37D-2D7A-4022-8760-22077A129055}"/>
              </a:ext>
            </a:extLst>
          </p:cNvPr>
          <p:cNvCxnSpPr>
            <a:endCxn id="18" idx="1"/>
          </p:cNvCxnSpPr>
          <p:nvPr/>
        </p:nvCxnSpPr>
        <p:spPr>
          <a:xfrm>
            <a:off x="7219404" y="3222169"/>
            <a:ext cx="1117805" cy="4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4A99CF-215B-4D05-84D6-35184622B4BF}"/>
              </a:ext>
            </a:extLst>
          </p:cNvPr>
          <p:cNvCxnSpPr>
            <a:endCxn id="17" idx="1"/>
          </p:cNvCxnSpPr>
          <p:nvPr/>
        </p:nvCxnSpPr>
        <p:spPr>
          <a:xfrm flipV="1">
            <a:off x="7219404" y="2691364"/>
            <a:ext cx="1117806" cy="7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CE6083-6A50-4AE9-90A6-CAAABFB2CB47}"/>
              </a:ext>
            </a:extLst>
          </p:cNvPr>
          <p:cNvSpPr txBox="1"/>
          <p:nvPr/>
        </p:nvSpPr>
        <p:spPr>
          <a:xfrm>
            <a:off x="9455014" y="2368197"/>
            <a:ext cx="1941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Application</a:t>
            </a:r>
          </a:p>
          <a:p>
            <a:r>
              <a:rPr lang="en-US"/>
              <a:t>Instances not</a:t>
            </a:r>
          </a:p>
          <a:p>
            <a:r>
              <a:rPr lang="en-US"/>
              <a:t>Necessarily servers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286D5D-C6FD-46CA-ABCB-9AC3B94EE4BF}"/>
              </a:ext>
            </a:extLst>
          </p:cNvPr>
          <p:cNvSpPr txBox="1"/>
          <p:nvPr/>
        </p:nvSpPr>
        <p:spPr>
          <a:xfrm>
            <a:off x="2429691" y="4467016"/>
            <a:ext cx="91028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load balancing needs do we have?</a:t>
            </a:r>
          </a:p>
          <a:p>
            <a:r>
              <a:rPr lang="en-US" sz="2800" dirty="0"/>
              <a:t>Layer 4 ?  Azure Load Balancer; AWS Network Load Balancer</a:t>
            </a:r>
          </a:p>
          <a:p>
            <a:r>
              <a:rPr lang="en-US" sz="2800" dirty="0"/>
              <a:t>Layer 7 ?  Azure App Gateway; AWS App Load Balancer</a:t>
            </a:r>
          </a:p>
        </p:txBody>
      </p:sp>
    </p:spTree>
    <p:extLst>
      <p:ext uri="{BB962C8B-B14F-4D97-AF65-F5344CB8AC3E}">
        <p14:creationId xmlns:p14="http://schemas.microsoft.com/office/powerpoint/2010/main" val="1147547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Security Group &amp; NACLs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8A997-FE3E-4FCC-AFB8-D36AC76FD4B6}"/>
              </a:ext>
            </a:extLst>
          </p:cNvPr>
          <p:cNvSpPr txBox="1"/>
          <p:nvPr/>
        </p:nvSpPr>
        <p:spPr>
          <a:xfrm>
            <a:off x="7732370" y="2646642"/>
            <a:ext cx="21325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Security Groups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EC2 level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Stateful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53AD1-7A83-43FD-A84C-183DCA0C1AD7}"/>
              </a:ext>
            </a:extLst>
          </p:cNvPr>
          <p:cNvSpPr txBox="1"/>
          <p:nvPr/>
        </p:nvSpPr>
        <p:spPr>
          <a:xfrm>
            <a:off x="7732370" y="4084904"/>
            <a:ext cx="38892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NACL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Network Access Control List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Stateless, one rule does not </a:t>
            </a:r>
          </a:p>
          <a:p>
            <a:r>
              <a:rPr lang="en-US" sz="2400" dirty="0"/>
              <a:t>allow both directions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1D298-FC3C-45F6-AF32-FB163D18D851}"/>
              </a:ext>
            </a:extLst>
          </p:cNvPr>
          <p:cNvSpPr txBox="1"/>
          <p:nvPr/>
        </p:nvSpPr>
        <p:spPr>
          <a:xfrm>
            <a:off x="2596896" y="1490472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71F54-E12D-4C40-A960-B8E19200983A}"/>
              </a:ext>
            </a:extLst>
          </p:cNvPr>
          <p:cNvSpPr txBox="1"/>
          <p:nvPr/>
        </p:nvSpPr>
        <p:spPr>
          <a:xfrm>
            <a:off x="8683752" y="1490471"/>
            <a:ext cx="1327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6B0F5-C364-4F27-83C5-49F5CB63609C}"/>
              </a:ext>
            </a:extLst>
          </p:cNvPr>
          <p:cNvSpPr txBox="1"/>
          <p:nvPr/>
        </p:nvSpPr>
        <p:spPr>
          <a:xfrm>
            <a:off x="2245941" y="2646642"/>
            <a:ext cx="32562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Network Security Groups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VM level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Stateful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3428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770E4-4ACB-414C-A3FB-62D83FED83B9}"/>
              </a:ext>
            </a:extLst>
          </p:cNvPr>
          <p:cNvSpPr txBox="1"/>
          <p:nvPr/>
        </p:nvSpPr>
        <p:spPr>
          <a:xfrm>
            <a:off x="5879592" y="2752344"/>
            <a:ext cx="8130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FF00"/>
                </a:solidFill>
                <a:latin typeface="Amasis MT Pro Black" panose="02040A040500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59971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536A11-E5CF-4C8A-AC84-364B82F31B86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FF00"/>
                </a:solidFill>
              </a:rPr>
              <a:t>Who am I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FA244-1E40-4B1D-8D18-06A17D1A7713}"/>
              </a:ext>
            </a:extLst>
          </p:cNvPr>
          <p:cNvSpPr txBox="1"/>
          <p:nvPr/>
        </p:nvSpPr>
        <p:spPr>
          <a:xfrm>
            <a:off x="3903972" y="1266674"/>
            <a:ext cx="438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>
                <a:solidFill>
                  <a:srgbClr val="FFFF00"/>
                </a:solidFill>
                <a:latin typeface="Ink Free" panose="03080402000500000000" pitchFamily="66" charset="0"/>
              </a:defRPr>
            </a:lvl1pPr>
          </a:lstStyle>
          <a:p>
            <a:pPr defTabSz="914400"/>
            <a:r>
              <a:rPr lang="en-US" dirty="0">
                <a:ln>
                  <a:solidFill>
                    <a:srgbClr val="00B050"/>
                  </a:solidFill>
                </a:ln>
                <a:latin typeface="Amasis MT Pro Black" panose="02040A04050005020304" pitchFamily="18" charset="0"/>
                <a:cs typeface="KodchiangUPC" panose="020B0502040204020203" pitchFamily="18" charset="-34"/>
              </a:rPr>
              <a:t>Sean Whitesell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E086-4C12-4829-A101-D861D6E804B8}"/>
              </a:ext>
            </a:extLst>
          </p:cNvPr>
          <p:cNvSpPr txBox="1"/>
          <p:nvPr/>
        </p:nvSpPr>
        <p:spPr>
          <a:xfrm>
            <a:off x="2597626" y="2180252"/>
            <a:ext cx="6996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600" dirty="0">
                <a:ln>
                  <a:solidFill>
                    <a:srgbClr val="00B050"/>
                  </a:solidFill>
                </a:ln>
                <a:solidFill>
                  <a:srgbClr val="FFFF00"/>
                </a:solidFill>
                <a:latin typeface="Amasis MT Pro Black" panose="02040A04050005020304" pitchFamily="18" charset="0"/>
                <a:cs typeface="KodchiangUPC" panose="020B0502040204020203" pitchFamily="18" charset="-34"/>
              </a:rPr>
              <a:t>Cloud Architect</a:t>
            </a:r>
          </a:p>
          <a:p>
            <a:pPr algn="ctr" defTabSz="914400"/>
            <a:r>
              <a:rPr lang="en-US" sz="3600" dirty="0">
                <a:ln>
                  <a:solidFill>
                    <a:srgbClr val="00B050"/>
                  </a:solidFill>
                </a:ln>
                <a:solidFill>
                  <a:srgbClr val="FFFF00"/>
                </a:solidFill>
                <a:latin typeface="Amasis MT Pro Black" panose="02040A04050005020304" pitchFamily="18" charset="0"/>
                <a:cs typeface="KodchiangUPC" panose="020B0502040204020203" pitchFamily="18" charset="-34"/>
              </a:rPr>
              <a:t>Microsoft MVP</a:t>
            </a:r>
          </a:p>
          <a:p>
            <a:pPr algn="ctr" defTabSz="914400"/>
            <a:r>
              <a:rPr lang="en-US" sz="3600" dirty="0">
                <a:ln>
                  <a:solidFill>
                    <a:srgbClr val="00B050"/>
                  </a:solidFill>
                </a:ln>
                <a:solidFill>
                  <a:srgbClr val="FFFF00"/>
                </a:solidFill>
                <a:latin typeface="Amasis MT Pro Black" panose="02040A04050005020304" pitchFamily="18" charset="0"/>
                <a:cs typeface="KodchiangUPC" panose="020B0502040204020203" pitchFamily="18" charset="-34"/>
              </a:rPr>
              <a:t>User Group Leader in Tulsa</a:t>
            </a:r>
          </a:p>
          <a:p>
            <a:pPr algn="ctr" defTabSz="914400"/>
            <a:endParaRPr lang="en-US" sz="3600" dirty="0">
              <a:ln>
                <a:solidFill>
                  <a:srgbClr val="00B050"/>
                </a:solidFill>
              </a:ln>
              <a:solidFill>
                <a:srgbClr val="FFFF00"/>
              </a:solidFill>
              <a:latin typeface="Amasis MT Pro Black" panose="02040A04050005020304" pitchFamily="18" charset="0"/>
              <a:cs typeface="KodchiangUPC" panose="020B0502040204020203" pitchFamily="18" charset="-34"/>
            </a:endParaRPr>
          </a:p>
          <a:p>
            <a:pPr algn="ctr" defTabSz="914400"/>
            <a:r>
              <a:rPr lang="en-US" sz="3600" dirty="0">
                <a:ln>
                  <a:solidFill>
                    <a:srgbClr val="00B050"/>
                  </a:solidFill>
                </a:ln>
                <a:solidFill>
                  <a:srgbClr val="FFFF00"/>
                </a:solidFill>
                <a:latin typeface="Amasis MT Pro Black" panose="02040A04050005020304" pitchFamily="18" charset="0"/>
                <a:cs typeface="KodchiangUPC" panose="020B0502040204020203" pitchFamily="18" charset="-34"/>
              </a:rPr>
              <a:t>@codewithseanw</a:t>
            </a:r>
          </a:p>
          <a:p>
            <a:pPr algn="ctr" defTabSz="914400"/>
            <a:r>
              <a:rPr lang="en-US" sz="3600" dirty="0">
                <a:ln>
                  <a:solidFill>
                    <a:srgbClr val="00B050"/>
                  </a:solidFill>
                </a:ln>
                <a:solidFill>
                  <a:srgbClr val="FFFF00"/>
                </a:solidFill>
                <a:latin typeface="Amasis MT Pro Black" panose="02040A04050005020304" pitchFamily="18" charset="0"/>
                <a:cs typeface="KodchiangUPC" panose="020B0502040204020203" pitchFamily="18" charset="-34"/>
              </a:rPr>
              <a:t>seanwhitesell.com</a:t>
            </a:r>
          </a:p>
          <a:p>
            <a:pPr algn="ctr" defTabSz="914400"/>
            <a:r>
              <a:rPr lang="en-US" sz="3600" dirty="0">
                <a:ln>
                  <a:solidFill>
                    <a:srgbClr val="00B050"/>
                  </a:solidFill>
                </a:ln>
                <a:solidFill>
                  <a:srgbClr val="FFFF00"/>
                </a:solidFill>
                <a:latin typeface="Amasis MT Pro Black" panose="02040A04050005020304" pitchFamily="18" charset="0"/>
                <a:cs typeface="KodchiangUPC" panose="020B0502040204020203" pitchFamily="18" charset="-34"/>
              </a:rPr>
              <a:t>twitch.tv/</a:t>
            </a:r>
            <a:r>
              <a:rPr lang="en-US" sz="3600" dirty="0" err="1">
                <a:ln>
                  <a:solidFill>
                    <a:srgbClr val="00B050"/>
                  </a:solidFill>
                </a:ln>
                <a:solidFill>
                  <a:srgbClr val="FFFF00"/>
                </a:solidFill>
                <a:latin typeface="Amasis MT Pro Black" panose="02040A04050005020304" pitchFamily="18" charset="0"/>
                <a:cs typeface="KodchiangUPC" panose="020B0502040204020203" pitchFamily="18" charset="-34"/>
              </a:rPr>
              <a:t>codewithsean</a:t>
            </a:r>
            <a:endParaRPr lang="en-US" sz="3600" dirty="0">
              <a:ln>
                <a:solidFill>
                  <a:srgbClr val="00B050"/>
                </a:solidFill>
              </a:ln>
              <a:solidFill>
                <a:srgbClr val="FFFF00"/>
              </a:solidFill>
              <a:latin typeface="Amasis MT Pro Black" panose="02040A04050005020304" pitchFamily="18" charset="0"/>
              <a:cs typeface="KodchiangUPC" panose="020B0502040204020203" pitchFamily="18" charset="-34"/>
            </a:endParaRPr>
          </a:p>
          <a:p>
            <a:pPr algn="ctr" defTabSz="914400"/>
            <a:endParaRPr lang="en-US" sz="3600" dirty="0">
              <a:ln>
                <a:solidFill>
                  <a:srgbClr val="00B050"/>
                </a:solidFill>
              </a:ln>
              <a:solidFill>
                <a:srgbClr val="FFFF00"/>
              </a:solidFill>
              <a:latin typeface="Amasis MT Pro Black" panose="02040A04050005020304" pitchFamily="18" charset="0"/>
              <a:cs typeface="Kodchiang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6717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Home Network</a:t>
            </a:r>
          </a:p>
        </p:txBody>
      </p:sp>
      <p:pic>
        <p:nvPicPr>
          <p:cNvPr id="3" name="Picture 4" descr="Laptop clipart free clipart images image 4">
            <a:extLst>
              <a:ext uri="{FF2B5EF4-FFF2-40B4-BE49-F238E27FC236}">
                <a16:creationId xmlns:a16="http://schemas.microsoft.com/office/drawing/2014/main" id="{2064487F-5E48-4A78-A8A3-BBD455C76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20" y="3429000"/>
            <a:ext cx="4730219" cy="27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6120D4-72E7-49A9-A4C5-FE6B6669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415" y="1287710"/>
            <a:ext cx="2744161" cy="1524534"/>
          </a:xfrm>
          <a:prstGeom prst="rect">
            <a:avLst/>
          </a:prstGeom>
        </p:spPr>
      </p:pic>
      <p:pic>
        <p:nvPicPr>
          <p:cNvPr id="7" name="Picture 4" descr="Laptop clipart free clipart images image 4">
            <a:extLst>
              <a:ext uri="{FF2B5EF4-FFF2-40B4-BE49-F238E27FC236}">
                <a16:creationId xmlns:a16="http://schemas.microsoft.com/office/drawing/2014/main" id="{D4708DE5-FF08-463B-8EB7-22CAF28B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0211" y="3429000"/>
            <a:ext cx="4730219" cy="27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ptop clipart free clipart images image 4">
            <a:extLst>
              <a:ext uri="{FF2B5EF4-FFF2-40B4-BE49-F238E27FC236}">
                <a16:creationId xmlns:a16="http://schemas.microsoft.com/office/drawing/2014/main" id="{3F08C26C-B329-4FFC-8194-512FAE9D2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5201" y="3429000"/>
            <a:ext cx="4730219" cy="27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FED213-FE5D-403C-A820-225A10B4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49" y="1092346"/>
            <a:ext cx="2966578" cy="214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CE4076D-A67B-4FDB-89B4-25597F23F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163" y="1092346"/>
            <a:ext cx="2966578" cy="214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6797048-AB2E-4C1E-8987-09AFD86C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95" y="2005178"/>
            <a:ext cx="2456916" cy="245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S5 Logo by Leo on Dribbble">
            <a:extLst>
              <a:ext uri="{FF2B5EF4-FFF2-40B4-BE49-F238E27FC236}">
                <a16:creationId xmlns:a16="http://schemas.microsoft.com/office/drawing/2014/main" id="{EA354CB5-2F1F-4634-9E9A-8E8265DA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338" y="2154729"/>
            <a:ext cx="2877084" cy="215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frigerator Icon PNG, Clipart, Angle, Conservation ...">
            <a:extLst>
              <a:ext uri="{FF2B5EF4-FFF2-40B4-BE49-F238E27FC236}">
                <a16:creationId xmlns:a16="http://schemas.microsoft.com/office/drawing/2014/main" id="{78574284-D5F8-412E-A456-868CDD514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44" b="92265" l="9753" r="89973">
                        <a14:foregroundMark x1="35852" y1="17265" x2="38324" y2="12983"/>
                        <a14:foregroundMark x1="41621" y1="6630" x2="43544" y2="5663"/>
                        <a14:foregroundMark x1="56731" y1="4696" x2="56731" y2="4696"/>
                        <a14:foregroundMark x1="51923" y1="91022" x2="57143" y2="91298"/>
                        <a14:foregroundMark x1="44780" y1="4144" x2="44780" y2="4144"/>
                        <a14:foregroundMark x1="70192" y1="32459" x2="68819" y2="32459"/>
                        <a14:foregroundMark x1="64148" y1="92265" x2="64148" y2="92265"/>
                        <a14:backgroundMark x1="28434" y1="88398" x2="27610" y2="90608"/>
                        <a14:backgroundMark x1="29258" y1="91713" x2="32967" y2="92956"/>
                        <a14:backgroundMark x1="69505" y1="93646" x2="69231" y2="93646"/>
                        <a14:backgroundMark x1="66621" y1="94199" x2="66621" y2="94199"/>
                        <a14:backgroundMark x1="65934" y1="94061" x2="65934" y2="94061"/>
                        <a14:backgroundMark x1="66758" y1="94061" x2="66758" y2="94061"/>
                        <a14:backgroundMark x1="66758" y1="93923" x2="66758" y2="93923"/>
                        <a14:backgroundMark x1="65110" y1="94061" x2="65110" y2="94061"/>
                        <a14:backgroundMark x1="65385" y1="93923" x2="65385" y2="93923"/>
                        <a14:backgroundMark x1="64286" y1="94337" x2="64286" y2="94337"/>
                        <a14:backgroundMark x1="73077" y1="92680" x2="73077" y2="92680"/>
                        <a14:backgroundMark x1="29533" y1="40055" x2="29533" y2="40055"/>
                        <a14:backgroundMark x1="29533" y1="44337" x2="29533" y2="44337"/>
                        <a14:backgroundMark x1="29808" y1="49033" x2="29808" y2="49033"/>
                        <a14:backgroundMark x1="29396" y1="52762" x2="29396" y2="52762"/>
                        <a14:backgroundMark x1="29396" y1="56630" x2="29396" y2="56630"/>
                        <a14:backgroundMark x1="29533" y1="61188" x2="29533" y2="61188"/>
                        <a14:backgroundMark x1="29258" y1="65884" x2="29258" y2="65884"/>
                        <a14:backgroundMark x1="29396" y1="64641" x2="29396" y2="64641"/>
                        <a14:backgroundMark x1="57005" y1="4282" x2="57005" y2="4282"/>
                        <a14:backgroundMark x1="29533" y1="36326" x2="29533" y2="36326"/>
                        <a14:backgroundMark x1="75275" y1="15331" x2="75275" y2="15331"/>
                        <a14:backgroundMark x1="75549" y1="20028" x2="75549" y2="20028"/>
                        <a14:backgroundMark x1="37912" y1="94337" x2="37912" y2="94337"/>
                        <a14:backgroundMark x1="37500" y1="94337" x2="37500" y2="94337"/>
                        <a14:backgroundMark x1="37637" y1="93923" x2="37637" y2="93923"/>
                        <a14:backgroundMark x1="45330" y1="94337" x2="45330" y2="94337"/>
                        <a14:backgroundMark x1="45192" y1="94199" x2="45192" y2="94199"/>
                        <a14:backgroundMark x1="45330" y1="94061" x2="45330" y2="94061"/>
                        <a14:backgroundMark x1="63736" y1="93646" x2="63736" y2="93646"/>
                        <a14:backgroundMark x1="71291" y1="6492" x2="71291" y2="6492"/>
                        <a14:backgroundMark x1="67308" y1="6215" x2="67308" y2="6215"/>
                        <a14:backgroundMark x1="51786" y1="95304" x2="51786" y2="95304"/>
                        <a14:backgroundMark x1="47115" y1="94475" x2="47115" y2="94475"/>
                        <a14:backgroundMark x1="48626" y1="94890" x2="48626" y2="94890"/>
                        <a14:backgroundMark x1="51099" y1="94890" x2="51099" y2="94890"/>
                        <a14:backgroundMark x1="52610" y1="94890" x2="52610" y2="94890"/>
                        <a14:backgroundMark x1="51923" y1="94890" x2="51923" y2="94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092" y="808956"/>
            <a:ext cx="5900926" cy="58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C75B7-43E0-40F1-B096-7CAA43571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096" y="1036786"/>
            <a:ext cx="454405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4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Home to Internet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A2C16-2545-4850-8B15-0BF88BA9D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2846" y="3206802"/>
            <a:ext cx="1836401" cy="102022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EE40C7-3EB4-4E35-9998-D9306F5A0482}"/>
              </a:ext>
            </a:extLst>
          </p:cNvPr>
          <p:cNvSpPr/>
          <p:nvPr/>
        </p:nvSpPr>
        <p:spPr>
          <a:xfrm>
            <a:off x="3130608" y="4802737"/>
            <a:ext cx="5930781" cy="146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Home Devices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81186A-B8C0-4D75-AF33-87130A98C2D5}"/>
              </a:ext>
            </a:extLst>
          </p:cNvPr>
          <p:cNvCxnSpPr/>
          <p:nvPr/>
        </p:nvCxnSpPr>
        <p:spPr>
          <a:xfrm flipH="1">
            <a:off x="4723919" y="4025069"/>
            <a:ext cx="548836" cy="7776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83CD62-2DEE-4D22-8535-4C50FE3F1F8B}"/>
              </a:ext>
            </a:extLst>
          </p:cNvPr>
          <p:cNvCxnSpPr>
            <a:cxnSpLocks/>
          </p:cNvCxnSpPr>
          <p:nvPr/>
        </p:nvCxnSpPr>
        <p:spPr>
          <a:xfrm flipH="1">
            <a:off x="5631679" y="4025069"/>
            <a:ext cx="119641" cy="7776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546253-4EBD-4CD6-A9F6-F77D82CA12A9}"/>
              </a:ext>
            </a:extLst>
          </p:cNvPr>
          <p:cNvCxnSpPr>
            <a:cxnSpLocks/>
          </p:cNvCxnSpPr>
          <p:nvPr/>
        </p:nvCxnSpPr>
        <p:spPr>
          <a:xfrm>
            <a:off x="6539439" y="4025069"/>
            <a:ext cx="314288" cy="7776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12">
            <a:extLst>
              <a:ext uri="{FF2B5EF4-FFF2-40B4-BE49-F238E27FC236}">
                <a16:creationId xmlns:a16="http://schemas.microsoft.com/office/drawing/2014/main" id="{8506C43D-1EA7-4ACB-BD59-ABBE4DFD5158}"/>
              </a:ext>
            </a:extLst>
          </p:cNvPr>
          <p:cNvSpPr/>
          <p:nvPr/>
        </p:nvSpPr>
        <p:spPr>
          <a:xfrm>
            <a:off x="3845607" y="988945"/>
            <a:ext cx="4272897" cy="1726251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Internet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286049-5134-40D9-A6C5-82E1F5C54D9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001046" y="2144994"/>
            <a:ext cx="1" cy="1061808"/>
          </a:xfrm>
          <a:prstGeom prst="straightConnector1">
            <a:avLst/>
          </a:prstGeom>
          <a:ln w="57150">
            <a:solidFill>
              <a:schemeClr val="bg1">
                <a:lumMod val="95000"/>
                <a:lumOff val="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08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BB84B-3EC9-4A72-9311-5C8C52BD0E5E}"/>
              </a:ext>
            </a:extLst>
          </p:cNvPr>
          <p:cNvSpPr/>
          <p:nvPr/>
        </p:nvSpPr>
        <p:spPr>
          <a:xfrm>
            <a:off x="0" y="0"/>
            <a:ext cx="12192000" cy="89698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Home to Internet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EE40C7-3EB4-4E35-9998-D9306F5A0482}"/>
              </a:ext>
            </a:extLst>
          </p:cNvPr>
          <p:cNvSpPr/>
          <p:nvPr/>
        </p:nvSpPr>
        <p:spPr>
          <a:xfrm>
            <a:off x="3130608" y="4802737"/>
            <a:ext cx="5930781" cy="146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Home Devices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81186A-B8C0-4D75-AF33-87130A98C2D5}"/>
              </a:ext>
            </a:extLst>
          </p:cNvPr>
          <p:cNvCxnSpPr/>
          <p:nvPr/>
        </p:nvCxnSpPr>
        <p:spPr>
          <a:xfrm flipH="1">
            <a:off x="4723919" y="4025069"/>
            <a:ext cx="548836" cy="7776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83CD62-2DEE-4D22-8535-4C50FE3F1F8B}"/>
              </a:ext>
            </a:extLst>
          </p:cNvPr>
          <p:cNvCxnSpPr>
            <a:cxnSpLocks/>
          </p:cNvCxnSpPr>
          <p:nvPr/>
        </p:nvCxnSpPr>
        <p:spPr>
          <a:xfrm flipH="1">
            <a:off x="5631679" y="4025069"/>
            <a:ext cx="119641" cy="7776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546253-4EBD-4CD6-A9F6-F77D82CA12A9}"/>
              </a:ext>
            </a:extLst>
          </p:cNvPr>
          <p:cNvCxnSpPr>
            <a:cxnSpLocks/>
          </p:cNvCxnSpPr>
          <p:nvPr/>
        </p:nvCxnSpPr>
        <p:spPr>
          <a:xfrm>
            <a:off x="6539439" y="4025069"/>
            <a:ext cx="314288" cy="7776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12">
            <a:extLst>
              <a:ext uri="{FF2B5EF4-FFF2-40B4-BE49-F238E27FC236}">
                <a16:creationId xmlns:a16="http://schemas.microsoft.com/office/drawing/2014/main" id="{8506C43D-1EA7-4ACB-BD59-ABBE4DFD5158}"/>
              </a:ext>
            </a:extLst>
          </p:cNvPr>
          <p:cNvSpPr/>
          <p:nvPr/>
        </p:nvSpPr>
        <p:spPr>
          <a:xfrm>
            <a:off x="3845607" y="988945"/>
            <a:ext cx="4272897" cy="1726251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Internet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286049-5134-40D9-A6C5-82E1F5C54D9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001046" y="2144994"/>
            <a:ext cx="1" cy="1061808"/>
          </a:xfrm>
          <a:prstGeom prst="straightConnector1">
            <a:avLst/>
          </a:prstGeom>
          <a:ln w="57150">
            <a:solidFill>
              <a:schemeClr val="bg1">
                <a:lumMod val="95000"/>
                <a:lumOff val="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A65212-7A6E-4348-B95F-46C5494D6E38}"/>
              </a:ext>
            </a:extLst>
          </p:cNvPr>
          <p:cNvCxnSpPr/>
          <p:nvPr/>
        </p:nvCxnSpPr>
        <p:spPr>
          <a:xfrm>
            <a:off x="478565" y="3555051"/>
            <a:ext cx="11442819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C3F9AD-E372-428D-82B1-6658F4976C12}"/>
              </a:ext>
            </a:extLst>
          </p:cNvPr>
          <p:cNvSpPr txBox="1"/>
          <p:nvPr/>
        </p:nvSpPr>
        <p:spPr>
          <a:xfrm>
            <a:off x="660802" y="2144668"/>
            <a:ext cx="3962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WAN</a:t>
            </a:r>
          </a:p>
          <a:p>
            <a:r>
              <a:rPr lang="en-US" sz="3600" dirty="0"/>
              <a:t>Wide Area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05805-E387-403C-913C-0F5EA09EA447}"/>
              </a:ext>
            </a:extLst>
          </p:cNvPr>
          <p:cNvSpPr txBox="1"/>
          <p:nvPr/>
        </p:nvSpPr>
        <p:spPr>
          <a:xfrm>
            <a:off x="660802" y="3578730"/>
            <a:ext cx="3857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LAN</a:t>
            </a:r>
          </a:p>
          <a:p>
            <a:r>
              <a:rPr lang="en-US" sz="3600" dirty="0"/>
              <a:t>Local Area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A2C16-2545-4850-8B15-0BF88BA9D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0" b="90000" l="1333" r="90000">
                        <a14:foregroundMark x1="30556" y1="10200" x2="41444" y2="10600"/>
                        <a14:foregroundMark x1="41444" y1="10600" x2="50111" y2="10200"/>
                        <a14:foregroundMark x1="57556" y1="13600" x2="53222" y2="18800"/>
                        <a14:foregroundMark x1="71222" y1="11000" x2="62667" y2="6000"/>
                        <a14:foregroundMark x1="62667" y1="6000" x2="53444" y2="5400"/>
                        <a14:foregroundMark x1="59222" y1="11800" x2="61111" y2="9400"/>
                        <a14:foregroundMark x1="52000" y1="17200" x2="48667" y2="20800"/>
                        <a14:foregroundMark x1="24889" y1="23400" x2="15000" y2="18600"/>
                        <a14:foregroundMark x1="15000" y1="18600" x2="14889" y2="18400"/>
                        <a14:foregroundMark x1="23444" y1="11800" x2="32889" y2="7400"/>
                        <a14:foregroundMark x1="24778" y1="36800" x2="19556" y2="31200"/>
                        <a14:foregroundMark x1="19556" y1="31200" x2="21667" y2="20800"/>
                        <a14:foregroundMark x1="9000" y1="54200" x2="6556" y2="34400"/>
                        <a14:foregroundMark x1="7444" y1="35400" x2="7556" y2="24800"/>
                        <a14:foregroundMark x1="29444" y1="45200" x2="23667" y2="43400"/>
                        <a14:foregroundMark x1="23667" y1="43400" x2="16222" y2="31600"/>
                        <a14:foregroundMark x1="16222" y1="31600" x2="15778" y2="28000"/>
                        <a14:foregroundMark x1="27889" y1="41800" x2="37778" y2="30800"/>
                        <a14:foregroundMark x1="58556" y1="32800" x2="71444" y2="34200"/>
                        <a14:foregroundMark x1="54778" y1="30600" x2="24000" y2="21600"/>
                        <a14:foregroundMark x1="21444" y1="8400" x2="8889" y2="15400"/>
                        <a14:foregroundMark x1="8889" y1="15400" x2="6889" y2="18000"/>
                        <a14:foregroundMark x1="5444" y1="21000" x2="4889" y2="30200"/>
                        <a14:foregroundMark x1="1444" y1="29800" x2="1667" y2="27200"/>
                        <a14:foregroundMark x1="35222" y1="1400" x2="35222" y2="1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2846" y="3206802"/>
            <a:ext cx="1836401" cy="10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270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14531</TotalTime>
  <Words>1147</Words>
  <Application>Microsoft Office PowerPoint</Application>
  <PresentationFormat>Widescreen</PresentationFormat>
  <Paragraphs>529</Paragraphs>
  <Slides>63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Amasis MT Pro Black</vt:lpstr>
      <vt:lpstr>Arial</vt:lpstr>
      <vt:lpstr>Calibri</vt:lpstr>
      <vt:lpstr>Tw Cen MT</vt:lpstr>
      <vt:lpstr>Wingdings</vt:lpstr>
      <vt:lpstr>Circuit</vt:lpstr>
      <vt:lpstr>Network FUNDAMENTALS for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architecture for developers</dc:title>
  <dc:creator>Sean W</dc:creator>
  <cp:lastModifiedBy>Sean W</cp:lastModifiedBy>
  <cp:revision>1</cp:revision>
  <dcterms:created xsi:type="dcterms:W3CDTF">2022-01-29T18:38:38Z</dcterms:created>
  <dcterms:modified xsi:type="dcterms:W3CDTF">2022-03-22T02:45:52Z</dcterms:modified>
</cp:coreProperties>
</file>